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5" r:id="rId9"/>
    <p:sldId id="266" r:id="rId10"/>
    <p:sldId id="267" r:id="rId11"/>
    <p:sldId id="261" r:id="rId12"/>
    <p:sldId id="262" r:id="rId13"/>
    <p:sldId id="268" r:id="rId14"/>
    <p:sldId id="294" r:id="rId15"/>
    <p:sldId id="271" r:id="rId16"/>
    <p:sldId id="293" r:id="rId17"/>
    <p:sldId id="301" r:id="rId18"/>
    <p:sldId id="273" r:id="rId19"/>
    <p:sldId id="287" r:id="rId20"/>
    <p:sldId id="275" r:id="rId21"/>
    <p:sldId id="277" r:id="rId22"/>
    <p:sldId id="270" r:id="rId23"/>
    <p:sldId id="278" r:id="rId24"/>
    <p:sldId id="303" r:id="rId25"/>
    <p:sldId id="280" r:id="rId26"/>
    <p:sldId id="281" r:id="rId27"/>
    <p:sldId id="283" r:id="rId28"/>
    <p:sldId id="282" r:id="rId29"/>
    <p:sldId id="288" r:id="rId30"/>
    <p:sldId id="269" r:id="rId31"/>
    <p:sldId id="284" r:id="rId32"/>
    <p:sldId id="285" r:id="rId33"/>
    <p:sldId id="300" r:id="rId34"/>
    <p:sldId id="286" r:id="rId35"/>
    <p:sldId id="276" r:id="rId36"/>
    <p:sldId id="272" r:id="rId37"/>
    <p:sldId id="290" r:id="rId38"/>
    <p:sldId id="291" r:id="rId39"/>
    <p:sldId id="292" r:id="rId40"/>
    <p:sldId id="274" r:id="rId41"/>
    <p:sldId id="296" r:id="rId42"/>
    <p:sldId id="279" r:id="rId43"/>
    <p:sldId id="295" r:id="rId44"/>
    <p:sldId id="297" r:id="rId45"/>
    <p:sldId id="298" r:id="rId46"/>
    <p:sldId id="299" r:id="rId47"/>
    <p:sldId id="302" r:id="rId48"/>
    <p:sldId id="289" r:id="rId49"/>
    <p:sldId id="304" r:id="rId5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C1C796-8B7D-840F-9ED8-C5802C58D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C66AC6-C91B-6F0B-335C-362E2DF5B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1EAFE3-33D1-65A6-EE60-3320346E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691DA3-BD29-BED9-1C26-6DA2F7DF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16C592-0AF1-1E77-26F3-2E66B207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4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878E2-8759-FC0A-0F7D-90FC93F0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40A072A-1AF7-7E8A-38EC-39C1D6EE5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FBA7AE-2BD6-32C2-B470-E2CA047B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74757D-109D-28BD-8F05-F20769AC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48D39A-DC6E-5000-62F6-9F35C1C7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8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29192DB-2E43-17C0-E27A-E29140DAF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DB3E34-47E7-9ADD-864D-2F611E1D1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98C260-1851-98F2-6A1C-F6AD7FEA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6EB2C5-2478-E08C-2768-0702E55C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142524-A9C0-4612-4502-1D5D0AD6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9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3AE6DD-13D9-7B94-26AA-202D4673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B0C8F5-1DE2-8053-D704-978FD9568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7E39C8-5E25-E552-2C51-403F5CEB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1A5F33-6B46-4666-47DF-04D81C23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352471-3A29-4CAF-5553-F07E8F9B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9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3FD97B-DAF8-E249-4917-0A9A1F26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FC1702-A4BE-5148-4088-23533136F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57DC92-F9F1-5650-2D7A-EDD28207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0DFF3A-FC71-B31B-1925-B99EB275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A32062-9321-8E3D-D5D3-8D2A3095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B690B-EA17-83C3-EDF7-3BAF2A61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983D92-2641-96C0-9892-0BF92C29E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C82ABA-7DC2-FCC8-023B-DC4B2DF6E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C1E7BC-75DB-F22F-F7B5-1B3D3749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F2809F-34F8-8B2C-7DB3-A3E04B53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CDA344-2472-AA3A-D0C8-7A59C3B7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BD4DD-A82F-08CC-3688-1EE147DD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61E733-AEFA-B076-03AA-81D4F4A92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944345-699A-7FE1-E1E0-675D5D061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6BCC75A-EF64-41FA-C023-92E315FB2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2666EB0-35FF-F74D-A5FC-9D36BFA33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242201C-5812-559B-0761-B532D220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3F16C76-15CA-77CB-5EDB-E263A3A0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5EBA0F1-4681-513E-A527-760EEFF2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1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B1727-3F26-B953-0FB4-54702881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EE6EDC-D3B3-1A35-2183-263ABC0D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3CA703E-C973-2C5B-7C66-5861AC44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02AD9E-9E1B-BEF1-496A-5A524D67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2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A6BB45F-8F2F-40DC-41BE-A8BF2D61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6A57869-72AC-08CC-6238-6DE11047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A9C50-0235-2150-B475-D8EAF8C3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6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74650-5AD3-E92F-46D8-73914094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6C3624-0FCB-746D-2062-1E77887B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F26F23-0096-5D24-143D-DCD818F4F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9CE7DD-1EDF-2A14-EBB5-1E9C641A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81980D-071C-43B9-03D6-F7E0E7C3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424C07-B7B6-DF1C-AD1B-B35ECC69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6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971F11-31B0-B677-66BE-B367930C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0DDCE80-8CEC-8DB5-5C01-BF37B7FE8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7FF309-FEB7-6614-4869-97F03C461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84B6AB-D52C-3756-AD56-F655E02D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30D551-3084-BDCB-C04B-32570934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A1F59B-C115-4F66-2C92-363DC196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3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ECBE684-3A8F-BED4-6C49-C0562DF6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5E48DD-E9C2-0E4B-CDCF-30B24964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61BA2A-7AC9-2DF6-3B1F-8C3BD6E19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46985-68B2-4AA0-9C7F-3A530873A5E2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F1827E-8598-6C90-F86A-7D0486781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0E1EA3-E500-4B21-DAF3-2F7E80077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B107D-557A-40D5-BFA1-86B87783A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89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BFF458-94F4-81A3-585A-63B11088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pl-PL"/>
              <a:t>Konkurs geograficzny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0C4A5A9-7119-49CF-8B85-4FB7955CC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pl-PL" sz="2000"/>
              <a:t>Rozpoznaj państwo po konturach.</a:t>
            </a:r>
          </a:p>
          <a:p>
            <a:pPr algn="l"/>
            <a:r>
              <a:rPr lang="pl-PL" sz="2000"/>
              <a:t>ETAP I - Europa</a:t>
            </a: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B89AA6-C7A0-2247-81AC-854491073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2" y="1438666"/>
            <a:ext cx="5608830" cy="3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9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9234D9-B7FA-3161-2A13-048F0F9C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dirty="0"/>
              <a:t>9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ADEBD36-75B4-908B-5485-7A9540E92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72" y="926860"/>
            <a:ext cx="5608830" cy="48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2DB1E5-FEC2-B244-E7FA-D91EDA75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 dirty="0"/>
              <a:t>10.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E03D4-26D1-A0FE-0FB4-A139D27B1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B80625-EEF3-8E89-7438-306CFB00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08" y="2484255"/>
            <a:ext cx="4952325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95E958-2A7F-E5B6-8D3B-8301D38E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l-PL" sz="3600" dirty="0"/>
              <a:t>11.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4BE882-D559-0448-D3E1-8B09F42B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A0232B-B29F-1FED-6632-CE82FF8C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463" y="901032"/>
            <a:ext cx="2413312" cy="511622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031E6F-E83E-15F5-8471-10593DEA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4000"/>
              <a:t>12.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EC1CAE-32A9-DB80-1043-52ACAD47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pl-PL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7EC891-16ED-4F4D-CE99-A39691E52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108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0AA13D-2959-F872-BA44-F0451C8A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 dirty="0"/>
              <a:t>13.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4AD176-B2BE-3C89-5308-4FA5EC7F4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AFAD01-CD39-A132-4F46-2E1511D3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248102"/>
            <a:ext cx="6155141" cy="43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8063E5-49BE-A8E6-9F68-CBE52A8B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l-PL" sz="3600" dirty="0"/>
              <a:t>14.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E19FC-D95A-DBD6-8CFB-A7BDBF68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B019D0-448A-41E5-88B3-969BB828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909740"/>
            <a:ext cx="4223252" cy="50988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E8A1DD-CB65-A95A-EADB-D495FCA0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 dirty="0"/>
              <a:t>15.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5F86A2-AE3D-D253-E44D-F49B3317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D41AEF-97D4-3A4E-FD45-99F76E0F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766" y="661916"/>
            <a:ext cx="4684523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1D7007-2B86-4EB7-8F08-AD2519C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/>
              <a:t>16.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6FC5CA-2105-5049-DC19-397B5B997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E3F74FF-B380-6214-A20E-5822652B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666369"/>
            <a:ext cx="5628018" cy="32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7E5059-0EC6-6EBE-FAD4-C4A246F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/>
              <a:t>17.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AF637-4AD7-554C-86DD-958452C0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B35CCD-293E-E836-ED45-9057EA552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58" b="-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701C0C-E68D-B957-80AE-5EF84EFC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 dirty="0"/>
              <a:t>18.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8EF567-CDFF-BC0D-C33C-496C4205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1D9B890-79D8-4827-2FDE-73883F33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034494"/>
            <a:ext cx="5150277" cy="26137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80C167-2300-9A5C-E6FF-1684F7C0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3FE04FC-3702-72AF-E38F-3DE9B557B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230" y="557360"/>
            <a:ext cx="5083514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7F8D6-66C7-73F7-A36C-64AC7D25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19.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D30CC52-82BA-9786-4899-FBD0D48B4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278" y="666728"/>
            <a:ext cx="356642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DE4A53-3924-26FC-A37F-C7ED3C1D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4000" dirty="0"/>
              <a:t>20.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A0C23A-10FA-D955-B46C-BC306482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pl-PL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3C87E24-D5CE-CDBE-FB2D-BF067EA95B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621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1E4A1B-CF0F-D28D-5EFB-F1724710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E36721-559C-743E-F38D-1DBF58357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72" y="884977"/>
            <a:ext cx="5608830" cy="49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A216BA-4387-BC22-F161-81F0B2F5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4000"/>
              <a:t>22.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574DE-F152-FF9C-54B3-DEF83E5F7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pl-PL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293D3D-4621-83C0-628D-D706A04E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03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85A629-F427-24F1-1C7F-A6B6904F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23.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814532-0CD6-378D-CC62-6D29DDEC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clipar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AEB1A89-3E27-9BEC-A7A1-D2EFE4E3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875691"/>
            <a:ext cx="5628018" cy="48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A5F5B9-0D50-3915-9D6B-181F8644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/>
              <a:t>24.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1FDCA-6C39-9770-18A3-4DB04EC0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4FBCFF-E800-27B3-3598-D3713198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945" y="650494"/>
            <a:ext cx="4333604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612EA2-8099-7136-FE25-EC2E7F2F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/>
              <a:t>25.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622702-3022-7A3D-996A-5D5B9D14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0BADB5-FD8B-6DC4-BF0D-DA986A7F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102077"/>
            <a:ext cx="5628018" cy="44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3D5024-E669-6097-B090-D4A77384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l-PL" sz="3600" dirty="0"/>
              <a:t>26.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ADD871-8F83-2B59-A4D7-5D992980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EED6D1E-B147-58FD-D87B-B9E1428B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175" y="901032"/>
            <a:ext cx="2925888" cy="511622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E7BB0B-504B-DA9D-FDBE-CB8333C7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27.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750C82-5854-B9F8-0474-D999E876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4372D7-C456-2BEA-FA78-6B81E89E7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701545"/>
            <a:ext cx="5628018" cy="32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77BB0E-61C0-03C4-4DD3-B578B36A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C48C34F-6E80-CB4C-80B8-59EDF97CF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7522" y="666728"/>
            <a:ext cx="244594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C78CEA-5438-993A-BFFF-3BE1831D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2.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7D216-10E0-02F4-17F5-60B5025A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szkic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91FA348-C574-F3F8-622F-BCF335172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849281"/>
            <a:ext cx="5628018" cy="29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B1C9AA-9E9D-F1B2-43D0-6747A72C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 dirty="0"/>
              <a:t>29.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316361-D75A-DA58-8167-529CE55A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D996AF-024B-B4F4-5BAD-A7DB66FD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75641"/>
            <a:ext cx="5150277" cy="3331472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868F78-0AC8-4EC4-66C9-9987E34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l-PL" sz="3600" dirty="0"/>
              <a:t>30.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6D451E-3DA0-CCD3-751D-9A812F57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E46A6C-2A87-54E1-550C-5BAEBCBC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468" y="901032"/>
            <a:ext cx="4195301" cy="511622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0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844A34-A6BC-965B-1F4B-C8595480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31.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8D0934-F564-A6E8-0BDE-4AC394D4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BEEB20-B8A1-243C-C986-E5127D4D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77" y="650494"/>
            <a:ext cx="3522940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42E7FF-F4B6-767B-3972-D913AE09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ED795B7-2BA2-0FAC-459A-EA1AFD152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2492" y="859983"/>
            <a:ext cx="5536001" cy="50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E30D39-A634-D768-3DDF-C1C06E38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33.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778C6-845B-7585-46FD-CFDB247A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EF4DCE9-07CB-1166-9AE2-DDC1401BE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610089"/>
            <a:ext cx="5628018" cy="34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B01598-AFE4-DDCB-EA2E-EDCDCC40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34.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01AC03-D411-7B2D-1148-89900B38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3A537B-E4D1-9398-93B1-A28D4261A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908932"/>
            <a:ext cx="5628018" cy="48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3ACB25-693D-7BF9-17CA-C687696A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35.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D8200-1313-9537-5BE6-C0758AE6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2F3733-32F6-C4CD-7E80-273D84DD1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657735"/>
            <a:ext cx="5628018" cy="33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29ABAC-EFB8-FE64-2E24-492B67D5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36.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96F374-251E-2008-44D1-EBCCEE08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F5726C-D59A-E385-BF67-AA1B3A97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842567"/>
            <a:ext cx="5628018" cy="49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B1DC24-0AD0-DD5C-F48E-A695B948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 dirty="0"/>
              <a:t>37.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83E45C-3904-A0F3-E89B-EC2A74D3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BC2B606-3741-6229-61C8-FCF0C621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425" y="1071069"/>
            <a:ext cx="7817173" cy="39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29CEE9-1EF8-86DD-048B-EDC7F005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 dirty="0"/>
              <a:t>38.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A4A031-3B67-6199-183B-DDF7CC55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6B8D6D-5170-6ABE-16FB-4658B44B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734" y="661916"/>
            <a:ext cx="4336586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31E2EB-F1ED-DD82-5881-E39A19AA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dirty="0"/>
              <a:t>3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05B5714-66D9-3CBF-24BA-7E44E8666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72" y="1123169"/>
            <a:ext cx="5608830" cy="4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E8BBB-93E7-8056-7233-8B7E8124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39.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6E3FAF-9C93-1B39-FF7C-B3F65407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4CDF9F-BF85-87D3-9331-D163E182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075428"/>
            <a:ext cx="5628018" cy="44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ACF18A-C1EA-AF2D-EBFA-04C06ECB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 dirty="0"/>
              <a:t>40.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460812-4D10-A680-8415-9ACC9F25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32956D-34D4-3C57-2AB9-83A10CC0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126" y="661916"/>
            <a:ext cx="5043803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1411D4-3891-0656-14F7-45F90AF0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41.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9C9ED7-3D94-161D-050B-7FC27D0D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E65089-50D3-601D-4229-EC4D9E3B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13" r="2" b="12348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CC5097-FAFE-4FF8-548E-18B42890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 dirty="0"/>
              <a:t>42.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2E861C-4EB9-7490-419B-1533C16B6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E92099F-CDBC-7126-9235-09967F50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519971"/>
            <a:ext cx="6155141" cy="38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0F97FA-A7ED-066F-362B-5D7CE675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43.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3733A6-2576-5906-97F3-165842CF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5D6C15-E615-76AA-2DD1-4867F1DC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53" y="650494"/>
            <a:ext cx="409958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7C565A-921E-6CFC-F3DB-9CE1386D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44.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E42EDB-18EE-C6E2-5307-B8D46A80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D514AD-3D2A-BCDD-D5B0-657B8D3F0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00" y="650494"/>
            <a:ext cx="4454894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4A3BC9-393C-05EC-7C95-578F0C28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l-PL" dirty="0"/>
              <a:t>45.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F936C-BDE8-6194-1310-1F37A6CA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5E4726B-85E5-E728-327D-25ED9882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012133"/>
            <a:ext cx="6155141" cy="48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8F7B31-78D8-C06D-B41C-9A2BFBB5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46.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25AC9A8-8B9B-ACB3-E04D-46764E715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4819" y="666728"/>
            <a:ext cx="4211347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7078A7-68F9-8F42-2F8E-08BF5744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/>
              <a:t>47.</a:t>
            </a:r>
            <a:endParaRPr lang="pl-PL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3B51E1-CF3F-FFE2-AB28-241AA570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BF6D77-C7C0-592A-6652-962357F1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106569"/>
            <a:ext cx="5628018" cy="44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578389-111C-E055-1069-944CDEB9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/>
              <a:t>Dziękuję, wyniki po świętach </a:t>
            </a:r>
            <a:r>
              <a:rPr lang="pl-PL" sz="3600">
                <a:sym typeface="Wingdings" panose="05000000000000000000" pitchFamily="2" charset="2"/>
              </a:rPr>
              <a:t></a:t>
            </a:r>
            <a:endParaRPr lang="pl-PL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37D950-5B5B-223A-0BC1-ECCD9BE46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pl-PL" sz="1800"/>
              <a:t>100% gwarantuje udział w II etapie - ŚWIAT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F8C971-532C-51BF-2514-A3619578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096533"/>
            <a:ext cx="5628018" cy="44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AB9AFB-0B5E-E056-64DD-326F8977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l-PL" sz="3600" dirty="0"/>
              <a:t>4.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7390D5-537F-F76E-F681-B1251DF0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2A2E2D5-5DF5-B82C-EE3B-A308917D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00" y="901032"/>
            <a:ext cx="2773438" cy="511622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06AC46-3566-620F-FF34-9C2DB214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5.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C54DC7-888F-618D-D78A-DAD387A6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350E70-D9BC-8D67-19F2-DFBBC9F3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055" y="650494"/>
            <a:ext cx="4991383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5401B9-0E05-8BB7-7B62-9FD25031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6.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7E6509-50DA-7046-7EB0-3CD58E22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pl-PL" sz="180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37834A-0B7D-9326-652D-AE9EA1253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658550"/>
            <a:ext cx="5628018" cy="33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224C03-86AB-6D1D-57EF-1061F404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dirty="0"/>
              <a:t>7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mapa, teks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74F8DFC-84CF-E0D5-A681-3D836E827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72" y="996970"/>
            <a:ext cx="5608830" cy="475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0B8EAF-40D6-1EB0-5D63-FE96F535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 dirty="0"/>
              <a:t>8.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3A9A10-C488-FA44-0262-701054D2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pl-PL" sz="2000"/>
          </a:p>
        </p:txBody>
      </p:sp>
      <p:pic>
        <p:nvPicPr>
          <p:cNvPr id="5" name="Obraz 4" descr="Obraz zawierający mapa, szkic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27A61BF-6B66-0182-311B-104F906C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517987"/>
            <a:ext cx="5150277" cy="36467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123</Words>
  <Application>Microsoft Office PowerPoint</Application>
  <PresentationFormat>Panoramiczny</PresentationFormat>
  <Paragraphs>52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Aptos</vt:lpstr>
      <vt:lpstr>Aptos Display</vt:lpstr>
      <vt:lpstr>Arial</vt:lpstr>
      <vt:lpstr>Wingdings</vt:lpstr>
      <vt:lpstr>Motyw pakietu Office</vt:lpstr>
      <vt:lpstr>Konkurs geograficzny</vt:lpstr>
      <vt:lpstr>1.</vt:lpstr>
      <vt:lpstr>2. 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21.</vt:lpstr>
      <vt:lpstr>22.</vt:lpstr>
      <vt:lpstr>23.</vt:lpstr>
      <vt:lpstr>24.</vt:lpstr>
      <vt:lpstr>25.</vt:lpstr>
      <vt:lpstr>26.</vt:lpstr>
      <vt:lpstr>27.</vt:lpstr>
      <vt:lpstr>28.</vt:lpstr>
      <vt:lpstr>29.</vt:lpstr>
      <vt:lpstr>30.</vt:lpstr>
      <vt:lpstr>31.</vt:lpstr>
      <vt:lpstr>32.</vt:lpstr>
      <vt:lpstr>33.</vt:lpstr>
      <vt:lpstr>34.</vt:lpstr>
      <vt:lpstr>35.</vt:lpstr>
      <vt:lpstr>36.</vt:lpstr>
      <vt:lpstr>37.</vt:lpstr>
      <vt:lpstr>38.</vt:lpstr>
      <vt:lpstr>39.</vt:lpstr>
      <vt:lpstr>40.</vt:lpstr>
      <vt:lpstr>41.</vt:lpstr>
      <vt:lpstr>42.</vt:lpstr>
      <vt:lpstr>43.</vt:lpstr>
      <vt:lpstr>44.</vt:lpstr>
      <vt:lpstr>45.</vt:lpstr>
      <vt:lpstr>46.</vt:lpstr>
      <vt:lpstr>47.</vt:lpstr>
      <vt:lpstr>Dziękuję, wyniki po świętach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Mastalerz</dc:creator>
  <cp:lastModifiedBy>Dorota Goś</cp:lastModifiedBy>
  <cp:revision>16</cp:revision>
  <dcterms:created xsi:type="dcterms:W3CDTF">2025-04-10T07:33:05Z</dcterms:created>
  <dcterms:modified xsi:type="dcterms:W3CDTF">2025-06-17T12:46:04Z</dcterms:modified>
</cp:coreProperties>
</file>