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63" r:id="rId49"/>
    <p:sldId id="304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57719-7B59-4576-995B-86D442A44699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536B-991B-4FA7-A56A-821FB13C0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6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425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40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7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08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89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39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70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11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208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26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83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457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46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2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069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11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114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943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33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518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081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77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019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70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30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750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320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268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171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878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58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48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38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922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149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7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3520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87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266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092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0538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05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2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25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82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1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536B-991B-4FA7-A56A-821FB13C064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21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09907-625C-4A98-9057-72E661E3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E6FAFB-1183-A91A-8B88-450BC13A0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69ED16-414C-82E1-700F-7CAA2BBD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6E5161-AA2B-F84C-B02E-3B11F0A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5160C9-94C2-3CAE-A5EF-AEFC9D8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42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28937-534B-DA2E-2B43-D9E6A5D2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9DC78-4753-345C-5AC4-9EFB04A76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FC6E0F-3D98-98A8-D622-FB665C9A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D9E24D-9482-2E12-99A2-90A852B1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4A6AAD-4715-B60F-7FEC-2FE06599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8C1BE6D-7090-FA25-87B7-93515AE6C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05FF1FE-316C-80DA-48A7-95881D5F0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94CAC1-64D0-FA1F-92C7-465F6F01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045169-860E-A10C-5C7A-055766FD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EF693D-E174-AA2D-9817-097EC3C3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43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51F73-A59E-33A8-8B89-CFE716F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522242-0569-6857-D6FB-A0A05860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96E48B-BDAF-F582-D4A5-DE120E19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5F59D4-2203-21B9-1F74-C6BB9638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B9E0D5-0943-7CD9-7C5B-033C02D7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BC02F-C638-445B-EB7E-EB603F7C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41F57A-480D-D680-651A-FEEE7A67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D5267E-14E5-A6C7-48B8-AE23941F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7C94D1-5BCB-5DA3-3B5C-F23097C9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8BFAB0-EC5B-9B55-A1BF-F16C9CBE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2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267F7D-1653-F8E3-9D05-1CED49F2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48F8C0-BFC3-E695-7568-A3207F93E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D4AFABF-988D-14F0-B961-CEB1773FB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A1660F-F0C5-2DC2-1ECC-E4EBDDEB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B46566-C391-F7CE-9E5D-D31F055D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5C7F87-64B9-E5E1-AC2C-FE9FD0B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77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E55D76-A46A-C836-081C-9BDC9BDE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A00195-6408-8EBC-CB5B-39B09D8D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21524F-211F-F816-F3D1-C98EE7E9D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276277-BBB8-0021-A1F0-2C7FA66FF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610BB7-3EE9-8D2D-B9BE-72AF78215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3B37B9-A852-5131-81F1-B1484331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8D72EB-C3A3-5604-24E9-0CC29DDE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C5B41A6-414E-BE9E-5209-0F098C73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23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BE1F27-81A7-C3E9-337A-FAF53CA6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D6C079-4716-C0D7-AE97-53E06FE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665FDA-7558-656F-463C-724926FF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149E2F-24D8-7079-19F6-27141341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91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A975A16-617A-7787-B200-D3CF6EE0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EB234A7-0008-F257-90B8-3DBD1CA8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0FFA90-16E3-F45B-5ED1-C471CD64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2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3046F-CAA5-F633-2949-ED45EF30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74BBAC-D12D-0311-9838-787B7854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6994AD-0C73-9C01-AC89-9AFE31AC1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ACA6ED-3AD9-11C5-C2F7-E1F6CAAF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E1BAE3-6BB3-03A0-1577-1B7EA2EE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B385E1-EA4D-0214-E891-98A54D19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40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95BF4-F675-CA40-30D1-C6BC98C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162E724-384E-9111-1D3C-13775CDFD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CEB193-1045-81A0-93F2-D68592CF1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386772-F0C8-EC4B-8B1C-81089083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B9E162-16BA-EE0A-5972-4A169202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6DB3A2-7151-CBAE-B0F3-A14B12F3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7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BD3FB6-CD4B-3D84-3859-5CB36B51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70C338-9DD9-AE61-5D47-A1B88068F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47D7AC-19D5-8045-59C1-9A974A21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FE221-8D41-4527-B84E-82EF30755A36}" type="datetimeFigureOut">
              <a:rPr lang="pl-PL" smtClean="0"/>
              <a:t>17.06.2025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F5FB3A-5380-4AB3-C715-6D5D03097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B9C428-24B3-FA2A-550F-E0050307D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68D46-69E0-4E8E-9553-434CAE6823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72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B11DF7-7898-8262-64BF-668C7C68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6" r="23696" b="817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57BCFF-33AD-079C-432A-13241A26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 dirty="0">
                <a:solidFill>
                  <a:schemeClr val="bg1"/>
                </a:solidFill>
              </a:rPr>
              <a:t>Kontury państw świata – ETAP 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53E487-8AF7-56B1-D145-DA37645B7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74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60DEE9-018D-96A9-B371-41963E26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ABBAB264-F15D-2685-AF62-2EB85F5A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84" y="1429488"/>
            <a:ext cx="2244705" cy="45792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DEE422-C730-18D8-2590-B7A67FDFB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A. Liban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B. Izrael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C. Bhutan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D. Nepal</a:t>
            </a:r>
          </a:p>
        </p:txBody>
      </p:sp>
    </p:spTree>
    <p:extLst>
      <p:ext uri="{BB962C8B-B14F-4D97-AF65-F5344CB8AC3E}">
        <p14:creationId xmlns:p14="http://schemas.microsoft.com/office/powerpoint/2010/main" val="38107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F59540-5447-9F9B-B59F-0E57D300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10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3F2DB-A24A-8CFD-E9D3-6D4ECB85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 dirty="0"/>
              <a:t>A. Kazachstan </a:t>
            </a:r>
          </a:p>
          <a:p>
            <a:r>
              <a:rPr lang="pl-PL" sz="2200" dirty="0"/>
              <a:t>B. Mongolia</a:t>
            </a:r>
          </a:p>
          <a:p>
            <a:r>
              <a:rPr lang="pl-PL" sz="2200" dirty="0"/>
              <a:t>C. Niger</a:t>
            </a:r>
          </a:p>
          <a:p>
            <a:r>
              <a:rPr lang="pl-PL" sz="2200" dirty="0"/>
              <a:t>D. RPA</a:t>
            </a:r>
          </a:p>
          <a:p>
            <a:endParaRPr lang="pl-PL" sz="22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4EDF192-F66D-AE09-6C7B-25FFB1E17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416353"/>
            <a:ext cx="6903720" cy="40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AF2FB7-45A7-1785-0359-46D9DB95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47" y="965199"/>
            <a:ext cx="2821051" cy="492760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063E0E-5C0D-A1FA-844B-C66F28D1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pl-PL" sz="54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EF706-0284-E3BA-6AC5-218B527E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anchor="t">
            <a:normAutofit/>
          </a:bodyPr>
          <a:lstStyle/>
          <a:p>
            <a:r>
              <a:rPr lang="pl-PL" sz="2200" dirty="0">
                <a:solidFill>
                  <a:srgbClr val="FFFFFF"/>
                </a:solidFill>
              </a:rPr>
              <a:t>A. Finlandia</a:t>
            </a:r>
          </a:p>
          <a:p>
            <a:r>
              <a:rPr lang="pl-PL" sz="2200" dirty="0">
                <a:solidFill>
                  <a:srgbClr val="FFFFFF"/>
                </a:solidFill>
              </a:rPr>
              <a:t>B. Czad</a:t>
            </a:r>
          </a:p>
          <a:p>
            <a:r>
              <a:rPr lang="pl-PL" sz="2200" dirty="0">
                <a:solidFill>
                  <a:srgbClr val="FFFFFF"/>
                </a:solidFill>
              </a:rPr>
              <a:t>C. Szwecja</a:t>
            </a:r>
          </a:p>
          <a:p>
            <a:r>
              <a:rPr lang="pl-PL" sz="2200" dirty="0">
                <a:solidFill>
                  <a:srgbClr val="FFFFFF"/>
                </a:solidFill>
              </a:rPr>
              <a:t>D. Uganda</a:t>
            </a:r>
          </a:p>
          <a:p>
            <a:endParaRPr lang="pl-PL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3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882BDC-56DE-A159-1C68-0F013711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48FAE-492C-4B07-7C8D-7AEE9A36E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A.  Uzbekistan</a:t>
            </a:r>
          </a:p>
          <a:p>
            <a:r>
              <a:rPr lang="pl-PL" sz="2000" dirty="0">
                <a:solidFill>
                  <a:schemeClr val="bg1"/>
                </a:solidFill>
              </a:rPr>
              <a:t>B. Rwanda</a:t>
            </a:r>
          </a:p>
          <a:p>
            <a:r>
              <a:rPr lang="pl-PL" sz="2000" dirty="0">
                <a:solidFill>
                  <a:schemeClr val="bg1"/>
                </a:solidFill>
              </a:rPr>
              <a:t>C. Jordania</a:t>
            </a:r>
          </a:p>
          <a:p>
            <a:r>
              <a:rPr lang="pl-PL" sz="2000" dirty="0">
                <a:solidFill>
                  <a:schemeClr val="bg1"/>
                </a:solidFill>
              </a:rPr>
              <a:t>D. Malawi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0EDD45-9E1D-ACE9-362F-EC3A504C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683" y="977900"/>
            <a:ext cx="2413000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B1B216-E6E1-15D2-5523-78DACB3F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704" r="2" b="2"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3AEE40A-981D-6944-BA75-AAB44B7C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3018870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B446E-7D5A-FBF4-4D9D-51B5A5B0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952172"/>
            <a:ext cx="3761709" cy="2229172"/>
          </a:xfrm>
        </p:spPr>
        <p:txBody>
          <a:bodyPr anchor="t">
            <a:norm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A. Dominikana </a:t>
            </a:r>
          </a:p>
          <a:p>
            <a:r>
              <a:rPr lang="pl-PL" sz="1800">
                <a:solidFill>
                  <a:schemeClr val="tx2"/>
                </a:solidFill>
              </a:rPr>
              <a:t>B. Grenada</a:t>
            </a:r>
          </a:p>
          <a:p>
            <a:r>
              <a:rPr lang="pl-PL" sz="1800">
                <a:solidFill>
                  <a:schemeClr val="tx2"/>
                </a:solidFill>
              </a:rPr>
              <a:t>C. Haiti</a:t>
            </a:r>
          </a:p>
          <a:p>
            <a:r>
              <a:rPr lang="pl-PL" sz="1800">
                <a:solidFill>
                  <a:schemeClr val="tx2"/>
                </a:solidFill>
              </a:rPr>
              <a:t>D. Trinidad i Tobago</a:t>
            </a:r>
          </a:p>
          <a:p>
            <a:endParaRPr lang="pl-P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D33449-8CE9-3D1C-A617-A0E02726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14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F5B10-2B5A-7D10-4DA0-64BF6EB7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Liban </a:t>
            </a:r>
          </a:p>
          <a:p>
            <a:r>
              <a:rPr lang="pl-PL" sz="2000" dirty="0"/>
              <a:t>B. Izrael</a:t>
            </a:r>
          </a:p>
          <a:p>
            <a:r>
              <a:rPr lang="pl-PL" sz="2000" dirty="0"/>
              <a:t>C. Kuba</a:t>
            </a:r>
          </a:p>
          <a:p>
            <a:r>
              <a:rPr lang="pl-PL" sz="2000" dirty="0"/>
              <a:t>D. Chile</a:t>
            </a:r>
          </a:p>
          <a:p>
            <a:endParaRPr lang="pl-PL" sz="2000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C7D66E8-0962-C90E-2207-33838520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464" y="909081"/>
            <a:ext cx="4041536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6BD2FF76-9E29-74E1-88D2-96CBABC0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451" y="1065276"/>
            <a:ext cx="3730605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838FF6E-EDE6-3727-C268-F0439263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358DF-9BBD-B160-91FC-94D05AE1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pl-PL" sz="1800" dirty="0">
                <a:solidFill>
                  <a:schemeClr val="tx2"/>
                </a:solidFill>
              </a:rPr>
              <a:t>A. Singapur</a:t>
            </a:r>
          </a:p>
          <a:p>
            <a:r>
              <a:rPr lang="pl-PL" sz="1800" dirty="0">
                <a:solidFill>
                  <a:schemeClr val="tx2"/>
                </a:solidFill>
              </a:rPr>
              <a:t>B. Trinidad i Tobago</a:t>
            </a:r>
          </a:p>
          <a:p>
            <a:r>
              <a:rPr lang="pl-PL" sz="1800" dirty="0">
                <a:solidFill>
                  <a:schemeClr val="tx2"/>
                </a:solidFill>
              </a:rPr>
              <a:t>C. Grenada</a:t>
            </a:r>
          </a:p>
          <a:p>
            <a:r>
              <a:rPr lang="pl-PL" sz="1800" dirty="0">
                <a:solidFill>
                  <a:schemeClr val="tx2"/>
                </a:solidFill>
              </a:rPr>
              <a:t>D. Malta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C4CFC5-C06E-86FE-4C29-86C7C570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66" y="653615"/>
            <a:ext cx="6220353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30629F8-7A96-D3BA-22EE-5C97CFD0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756745"/>
            <a:ext cx="3778989" cy="3103374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tx2"/>
                </a:solidFill>
              </a:rPr>
              <a:t>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3525C3-6E7C-85D3-663F-FB5A4A50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813621"/>
            <a:ext cx="3778988" cy="2367723"/>
          </a:xfrm>
        </p:spPr>
        <p:txBody>
          <a:bodyPr anchor="t">
            <a:norm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A.  Wenezuela</a:t>
            </a:r>
          </a:p>
          <a:p>
            <a:r>
              <a:rPr lang="pl-PL" sz="1800">
                <a:solidFill>
                  <a:schemeClr val="tx2"/>
                </a:solidFill>
              </a:rPr>
              <a:t>B. Egipt</a:t>
            </a:r>
          </a:p>
          <a:p>
            <a:r>
              <a:rPr lang="pl-PL" sz="1800">
                <a:solidFill>
                  <a:schemeClr val="tx2"/>
                </a:solidFill>
              </a:rPr>
              <a:t>C. Algieria</a:t>
            </a:r>
          </a:p>
          <a:p>
            <a:r>
              <a:rPr lang="pl-PL" sz="1800">
                <a:solidFill>
                  <a:schemeClr val="tx2"/>
                </a:solidFill>
              </a:rPr>
              <a:t>D. Libia</a:t>
            </a:r>
          </a:p>
          <a:p>
            <a:endParaRPr lang="pl-P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2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F75091-16D4-81E8-DEF4-128A4590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17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EB459-708F-1938-CF9F-5853F2048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 dirty="0"/>
              <a:t>A. Austria</a:t>
            </a:r>
          </a:p>
          <a:p>
            <a:r>
              <a:rPr lang="pl-PL" sz="2200" dirty="0"/>
              <a:t>B. Nepal</a:t>
            </a:r>
          </a:p>
          <a:p>
            <a:r>
              <a:rPr lang="pl-PL" sz="2200" dirty="0"/>
              <a:t>C. Szwajcaria</a:t>
            </a:r>
          </a:p>
          <a:p>
            <a:r>
              <a:rPr lang="pl-PL" sz="2200" dirty="0"/>
              <a:t>D. Bhutan</a:t>
            </a:r>
          </a:p>
          <a:p>
            <a:endParaRPr lang="pl-PL" sz="2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F63DE7-66D6-7ECB-1598-9CAD60E4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328839"/>
            <a:ext cx="6903720" cy="42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25339-49E4-1DFB-6498-691ADB94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18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4ACC9C-258D-E2ED-40C0-7FF8C9A7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Nikaragua</a:t>
            </a:r>
          </a:p>
          <a:p>
            <a:r>
              <a:rPr lang="pl-PL" sz="2000" dirty="0"/>
              <a:t>B. Senegal</a:t>
            </a:r>
          </a:p>
          <a:p>
            <a:r>
              <a:rPr lang="pl-PL" sz="2000" dirty="0"/>
              <a:t>C. Mauretania</a:t>
            </a:r>
          </a:p>
          <a:p>
            <a:r>
              <a:rPr lang="pl-PL" sz="2000" dirty="0"/>
              <a:t>D. Sierra Leone</a:t>
            </a:r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105BB6-7678-4023-1A39-3A8AE243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75" b="2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03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B39E23-9D85-49BA-33A0-E3DB3580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C88D45-5444-CDB7-F4E6-AF14349B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A. Indonezja</a:t>
            </a:r>
          </a:p>
          <a:p>
            <a:r>
              <a:rPr lang="pl-PL" sz="2000">
                <a:solidFill>
                  <a:schemeClr val="bg1"/>
                </a:solidFill>
              </a:rPr>
              <a:t>B. Malezja</a:t>
            </a:r>
          </a:p>
          <a:p>
            <a:r>
              <a:rPr lang="pl-PL" sz="2000">
                <a:solidFill>
                  <a:schemeClr val="bg1"/>
                </a:solidFill>
              </a:rPr>
              <a:t>C. Japonia</a:t>
            </a:r>
          </a:p>
          <a:p>
            <a:r>
              <a:rPr lang="pl-PL" sz="2000">
                <a:solidFill>
                  <a:schemeClr val="bg1"/>
                </a:solidFill>
              </a:rPr>
              <a:t>D. Filipiny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5900448-8AE1-706F-CEC2-E733F7B4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94" b="12243"/>
          <a:stretch>
            <a:fillRect/>
          </a:stretch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9325B5-27FC-BE04-F1EE-14265CF6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pl-PL" sz="3200"/>
              <a:t>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1AC89-F8EA-8114-F479-76DBC8679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Chiny</a:t>
            </a:r>
          </a:p>
          <a:p>
            <a:r>
              <a:rPr lang="pl-PL" sz="2000" dirty="0"/>
              <a:t>B. Australia</a:t>
            </a:r>
          </a:p>
          <a:p>
            <a:r>
              <a:rPr lang="pl-PL" sz="2000" dirty="0"/>
              <a:t>C. Kanada</a:t>
            </a:r>
          </a:p>
          <a:p>
            <a:r>
              <a:rPr lang="pl-PL" sz="2000" dirty="0"/>
              <a:t>D. Brazylia</a:t>
            </a:r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02ABCC-B66E-4CBA-7F08-715813A2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858" y="741391"/>
            <a:ext cx="5880973" cy="53845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53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5BAB6C-11C4-615C-E7BA-5130F99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48AEF6-1CAC-0383-93A1-07BBE7CC6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A. Mjanma</a:t>
            </a:r>
          </a:p>
          <a:p>
            <a:r>
              <a:rPr lang="pl-PL" dirty="0">
                <a:solidFill>
                  <a:schemeClr val="bg1"/>
                </a:solidFill>
              </a:rPr>
              <a:t>B. Pakistan</a:t>
            </a:r>
          </a:p>
          <a:p>
            <a:r>
              <a:rPr lang="pl-PL" dirty="0">
                <a:solidFill>
                  <a:schemeClr val="bg1"/>
                </a:solidFill>
              </a:rPr>
              <a:t>C. Czarnogóra</a:t>
            </a:r>
          </a:p>
          <a:p>
            <a:r>
              <a:rPr lang="pl-PL" dirty="0">
                <a:solidFill>
                  <a:schemeClr val="bg1"/>
                </a:solidFill>
              </a:rPr>
              <a:t>D. Albania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58740B8-EA24-9008-6033-278E97F6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53" y="1200223"/>
            <a:ext cx="3084735" cy="4072815"/>
          </a:xfrm>
          <a:prstGeom prst="rect">
            <a:avLst/>
          </a:prstGeom>
        </p:spPr>
      </p:pic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70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850C30-F758-68C4-5381-F84B76B7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F75DB-C65A-0F52-6173-974187049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A. Kanada</a:t>
            </a:r>
          </a:p>
          <a:p>
            <a:r>
              <a:rPr lang="pl-PL" sz="2000">
                <a:solidFill>
                  <a:schemeClr val="bg1"/>
                </a:solidFill>
              </a:rPr>
              <a:t>B. Pakistan</a:t>
            </a:r>
          </a:p>
          <a:p>
            <a:r>
              <a:rPr lang="pl-PL" sz="2000">
                <a:solidFill>
                  <a:schemeClr val="bg1"/>
                </a:solidFill>
              </a:rPr>
              <a:t>C. Wenezuela</a:t>
            </a:r>
          </a:p>
          <a:p>
            <a:r>
              <a:rPr lang="pl-PL" sz="2000">
                <a:solidFill>
                  <a:schemeClr val="bg1"/>
                </a:solidFill>
              </a:rPr>
              <a:t>D. Afganistan</a:t>
            </a:r>
          </a:p>
          <a:p>
            <a:endParaRPr lang="pl-PL" sz="2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B116C6DD-119F-2C6D-4D8E-5AB0F6F18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3" y="1374407"/>
            <a:ext cx="5666547" cy="410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7C6E6C-0210-6D77-DCE3-85704655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9642A-A224-C1C1-76BC-08E6CCD00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A. Fidżi</a:t>
            </a:r>
          </a:p>
          <a:p>
            <a:r>
              <a:rPr lang="pl-PL" sz="2000" dirty="0">
                <a:solidFill>
                  <a:schemeClr val="bg1"/>
                </a:solidFill>
              </a:rPr>
              <a:t>B. Komory</a:t>
            </a:r>
          </a:p>
          <a:p>
            <a:r>
              <a:rPr lang="pl-PL" sz="2000" dirty="0">
                <a:solidFill>
                  <a:schemeClr val="bg1"/>
                </a:solidFill>
              </a:rPr>
              <a:t>C. Gwinea Bissau</a:t>
            </a:r>
          </a:p>
          <a:p>
            <a:r>
              <a:rPr lang="pl-PL" sz="2000" dirty="0">
                <a:solidFill>
                  <a:schemeClr val="bg1"/>
                </a:solidFill>
              </a:rPr>
              <a:t>D. Kiribati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34F606C9-46F0-93F8-F11B-4CFE8171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3" y="821693"/>
            <a:ext cx="5666547" cy="52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3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833F6B-35C1-F84A-2CC7-5DEF7956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23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A75313-753B-C2A8-E87B-AF19B759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/>
              <a:t>A. Kamerun</a:t>
            </a:r>
          </a:p>
          <a:p>
            <a:r>
              <a:rPr lang="pl-PL" sz="2200"/>
              <a:t>B. Azerbejdżan</a:t>
            </a:r>
          </a:p>
          <a:p>
            <a:r>
              <a:rPr lang="pl-PL" sz="2200"/>
              <a:t>C. Liban</a:t>
            </a:r>
          </a:p>
          <a:p>
            <a:r>
              <a:rPr lang="pl-PL" sz="2200"/>
              <a:t>D. Gruzja</a:t>
            </a:r>
          </a:p>
          <a:p>
            <a:endParaRPr lang="pl-PL" sz="22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133340C-F2E5-8093-00C7-478135C5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987201"/>
            <a:ext cx="6903720" cy="48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2CE84B-8462-B3B1-8BBD-98F77136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599D22-3810-DDD6-134F-4475BDC55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/>
              <a:t>A. Sudan Południowy </a:t>
            </a:r>
          </a:p>
          <a:p>
            <a:r>
              <a:rPr lang="pl-PL" sz="2000"/>
              <a:t>B. Macedonia Północna</a:t>
            </a:r>
          </a:p>
          <a:p>
            <a:r>
              <a:rPr lang="pl-PL" sz="2000"/>
              <a:t>C. Czarnogóra</a:t>
            </a:r>
          </a:p>
          <a:p>
            <a:r>
              <a:rPr lang="pl-PL" sz="2000"/>
              <a:t>D. Szwajcaria</a:t>
            </a:r>
          </a:p>
          <a:p>
            <a:endParaRPr lang="pl-PL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6368017-5C9F-175F-F040-9F579E841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799788"/>
            <a:ext cx="4170530" cy="32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7EDD20-27E3-9C7D-2AA1-E461B13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25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5EF7F1-A264-9667-AE49-E15E1FDB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dirty="0"/>
              <a:t>A. Iran</a:t>
            </a:r>
          </a:p>
          <a:p>
            <a:r>
              <a:rPr lang="pl-PL" sz="2200" dirty="0"/>
              <a:t>B. Sudan Południowy</a:t>
            </a:r>
          </a:p>
          <a:p>
            <a:r>
              <a:rPr lang="pl-PL" sz="2200" dirty="0"/>
              <a:t>C. Bułgaria</a:t>
            </a:r>
          </a:p>
          <a:p>
            <a:r>
              <a:rPr lang="pl-PL" sz="2200" dirty="0"/>
              <a:t>D. Irak</a:t>
            </a:r>
          </a:p>
          <a:p>
            <a:endParaRPr lang="pl-PL" sz="2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18CA10-B9F2-98AD-EEED-7A03F6E7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" r="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741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375E4A8A-6303-33C8-A8AD-FDB089A1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704" y="1065276"/>
            <a:ext cx="4222099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3E5A645-6856-4D73-FA54-2219258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20994E-6739-4DA0-0E2E-92C45873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A. Austria</a:t>
            </a:r>
          </a:p>
          <a:p>
            <a:r>
              <a:rPr lang="pl-PL" sz="1800">
                <a:solidFill>
                  <a:schemeClr val="tx2"/>
                </a:solidFill>
              </a:rPr>
              <a:t>B. Włochy</a:t>
            </a:r>
          </a:p>
          <a:p>
            <a:r>
              <a:rPr lang="pl-PL" sz="1800">
                <a:solidFill>
                  <a:schemeClr val="tx2"/>
                </a:solidFill>
              </a:rPr>
              <a:t>C. Finlandia</a:t>
            </a:r>
          </a:p>
          <a:p>
            <a:r>
              <a:rPr lang="pl-PL" sz="1800">
                <a:solidFill>
                  <a:schemeClr val="tx2"/>
                </a:solidFill>
              </a:rPr>
              <a:t>D. Gambia</a:t>
            </a:r>
          </a:p>
          <a:p>
            <a:endParaRPr lang="pl-P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55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509AC44-7617-2364-E1B8-8EBF38FF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9B0D19AD-4FB7-1101-C270-C3C0AE587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4" y="1763502"/>
            <a:ext cx="2663825" cy="39111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2BDC2-350C-B663-5C74-F7C36B17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A. Tanzania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B. Kenia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C. Belize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D. Argentyna</a:t>
            </a:r>
          </a:p>
          <a:p>
            <a:endParaRPr lang="pl-PL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A7F0E4-9EA2-4F1F-9071-DAD8C6A9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28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F52C9-08D6-0C64-662E-EFCF8494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Andora</a:t>
            </a:r>
          </a:p>
          <a:p>
            <a:r>
              <a:rPr lang="pl-PL" sz="2000" dirty="0"/>
              <a:t>B. Armenia</a:t>
            </a:r>
          </a:p>
          <a:p>
            <a:r>
              <a:rPr lang="pl-PL" sz="2000" dirty="0"/>
              <a:t>C. Włochy</a:t>
            </a:r>
          </a:p>
          <a:p>
            <a:r>
              <a:rPr lang="pl-PL" sz="2000" dirty="0"/>
              <a:t>D. Watykan</a:t>
            </a:r>
          </a:p>
          <a:p>
            <a:endParaRPr lang="pl-P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24E777-35BC-0315-2DDF-D8DACEB1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311823"/>
            <a:ext cx="4170530" cy="426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30F5AD-09C0-1C28-AC0D-6936A767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6815E9-8A5D-F636-DCB1-CA576E63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A. Kamerun</a:t>
            </a:r>
          </a:p>
          <a:p>
            <a:r>
              <a:rPr lang="pl-PL" sz="2000" dirty="0">
                <a:solidFill>
                  <a:schemeClr val="bg1"/>
                </a:solidFill>
              </a:rPr>
              <a:t>B. Izrael</a:t>
            </a:r>
          </a:p>
          <a:p>
            <a:r>
              <a:rPr lang="pl-PL" sz="2000" dirty="0">
                <a:solidFill>
                  <a:schemeClr val="bg1"/>
                </a:solidFill>
              </a:rPr>
              <a:t>C. Demokratyczna Republika Konga</a:t>
            </a:r>
          </a:p>
          <a:p>
            <a:r>
              <a:rPr lang="pl-PL" sz="2000" dirty="0">
                <a:solidFill>
                  <a:schemeClr val="bg1"/>
                </a:solidFill>
              </a:rPr>
              <a:t>D. Boliwia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D763E02-7764-EB2D-EB63-A85F4091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1" r="1" b="617"/>
          <a:stretch>
            <a:fillRect/>
          </a:stretch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4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F5783F-508F-5ECC-5FF6-BD4E72F6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29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350B5B-F385-32F5-127A-FB1AD2AB0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/>
              <a:t>A. Rosja</a:t>
            </a:r>
          </a:p>
          <a:p>
            <a:r>
              <a:rPr lang="pl-PL" sz="2200"/>
              <a:t>B. Turkmenistan</a:t>
            </a:r>
          </a:p>
          <a:p>
            <a:r>
              <a:rPr lang="pl-PL" sz="2200"/>
              <a:t>C. Kazachstan</a:t>
            </a:r>
          </a:p>
          <a:p>
            <a:r>
              <a:rPr lang="pl-PL" sz="2200"/>
              <a:t>D. Mongolia</a:t>
            </a:r>
          </a:p>
          <a:p>
            <a:endParaRPr lang="pl-PL" sz="22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9E22FD-1CF5-A86E-D244-BA9E820A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811904"/>
            <a:ext cx="6903720" cy="52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A9A5F3-ED69-294B-5E00-EE05FFE6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30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3F7D3-CD6B-2527-F67D-02A4AFEC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/>
              <a:t>A. Rumunia </a:t>
            </a:r>
          </a:p>
          <a:p>
            <a:r>
              <a:rPr lang="pl-PL" sz="2000"/>
              <a:t>B. Brazylia</a:t>
            </a:r>
          </a:p>
          <a:p>
            <a:r>
              <a:rPr lang="pl-PL" sz="2000"/>
              <a:t>C. Chiny</a:t>
            </a:r>
          </a:p>
          <a:p>
            <a:r>
              <a:rPr lang="pl-PL" sz="2000"/>
              <a:t>D. Bułgaria</a:t>
            </a:r>
          </a:p>
          <a:p>
            <a:endParaRPr lang="pl-PL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748CB4-DDB6-352E-1CA9-685BF884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708490"/>
            <a:ext cx="4170530" cy="34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6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E2C1BB8D-48B0-B790-EA48-7B3834D9B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6" y="1325924"/>
            <a:ext cx="4571936" cy="418283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81F5779-51E0-E7D5-5626-C3DCEAB3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DABA6E-8593-43A4-1819-630658E7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A. Azerbejdżan</a:t>
            </a:r>
          </a:p>
          <a:p>
            <a:r>
              <a:rPr lang="pl-PL" sz="1800" dirty="0">
                <a:solidFill>
                  <a:schemeClr val="bg1"/>
                </a:solidFill>
              </a:rPr>
              <a:t>B. Bangladesz</a:t>
            </a:r>
          </a:p>
          <a:p>
            <a:r>
              <a:rPr lang="pl-PL" sz="1800" dirty="0">
                <a:solidFill>
                  <a:schemeClr val="bg1"/>
                </a:solidFill>
              </a:rPr>
              <a:t>C. Jordania</a:t>
            </a:r>
          </a:p>
          <a:p>
            <a:r>
              <a:rPr lang="pl-PL" sz="1800" dirty="0">
                <a:solidFill>
                  <a:schemeClr val="bg1"/>
                </a:solidFill>
              </a:rPr>
              <a:t>D. Sahara Zachodnia</a:t>
            </a:r>
          </a:p>
          <a:p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9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EE1549E3-0A16-88A8-6CB6-E449DB0D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749" y="1065276"/>
            <a:ext cx="3702009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54E65DC-D917-6021-2A7A-F80DE6F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4AE24D-2B9E-BDF3-5381-68B70692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pl-PL" sz="1800" dirty="0">
                <a:solidFill>
                  <a:schemeClr val="tx2"/>
                </a:solidFill>
              </a:rPr>
              <a:t>A. Syria</a:t>
            </a:r>
          </a:p>
          <a:p>
            <a:r>
              <a:rPr lang="pl-PL" sz="1800" dirty="0">
                <a:solidFill>
                  <a:schemeClr val="tx2"/>
                </a:solidFill>
              </a:rPr>
              <a:t>B. Niemcy</a:t>
            </a:r>
          </a:p>
          <a:p>
            <a:r>
              <a:rPr lang="pl-PL" sz="1800" dirty="0">
                <a:solidFill>
                  <a:schemeClr val="tx2"/>
                </a:solidFill>
              </a:rPr>
              <a:t>C. Jamajka</a:t>
            </a:r>
          </a:p>
          <a:p>
            <a:r>
              <a:rPr lang="pl-PL" sz="1800" dirty="0">
                <a:solidFill>
                  <a:schemeClr val="tx2"/>
                </a:solidFill>
              </a:rPr>
              <a:t>D. Albania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9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50033C-827D-BB32-2510-180C1364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33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78F1C7-0110-9CB8-A5DA-0BB4C56C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Togo</a:t>
            </a:r>
          </a:p>
          <a:p>
            <a:r>
              <a:rPr lang="pl-PL" sz="2000" dirty="0"/>
              <a:t>B. Gambia</a:t>
            </a:r>
          </a:p>
          <a:p>
            <a:r>
              <a:rPr lang="pl-PL" sz="2000" dirty="0"/>
              <a:t>C. Finlandia</a:t>
            </a:r>
          </a:p>
          <a:p>
            <a:r>
              <a:rPr lang="pl-PL" sz="2000" dirty="0"/>
              <a:t>D. Benin</a:t>
            </a:r>
          </a:p>
          <a:p>
            <a:endParaRPr lang="pl-P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CFB2E4-C065-6479-3037-B8504765C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55" y="909081"/>
            <a:ext cx="3402553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2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5276ED-D9A3-D652-3319-EF37D499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34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C4167B-983D-AE57-FB7A-421BB29C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700" dirty="0"/>
              <a:t>A. Niger </a:t>
            </a:r>
          </a:p>
          <a:p>
            <a:r>
              <a:rPr lang="pl-PL" sz="1700" dirty="0"/>
              <a:t>B. Mongolia</a:t>
            </a:r>
          </a:p>
          <a:p>
            <a:r>
              <a:rPr lang="pl-PL" sz="1700" dirty="0"/>
              <a:t>C. Laos</a:t>
            </a:r>
          </a:p>
          <a:p>
            <a:r>
              <a:rPr lang="pl-PL" sz="1700" dirty="0"/>
              <a:t>D. Kirgistan</a:t>
            </a:r>
          </a:p>
          <a:p>
            <a:endParaRPr lang="pl-PL" sz="17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1602A9-53C4-E630-FA7E-51852DC1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55" y="843533"/>
            <a:ext cx="6605563" cy="52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8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489D57-0FE8-3C12-F64E-D5E040F0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pl-PL" sz="5400"/>
              <a:t>35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34E33EA-0505-9759-2265-E256E684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30936"/>
            <a:ext cx="6776849" cy="391363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141343-7316-9AB0-E4E1-AA40BFC67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pl-PL" sz="1700" dirty="0"/>
              <a:t>A. Erytrea</a:t>
            </a:r>
          </a:p>
          <a:p>
            <a:r>
              <a:rPr lang="pl-PL" sz="1700" dirty="0"/>
              <a:t>B. Jemen</a:t>
            </a:r>
          </a:p>
          <a:p>
            <a:r>
              <a:rPr lang="pl-PL" sz="1700" dirty="0"/>
              <a:t>C. Tadżykistan</a:t>
            </a:r>
          </a:p>
          <a:p>
            <a:r>
              <a:rPr lang="pl-PL" sz="1700" dirty="0"/>
              <a:t>D. Austria</a:t>
            </a:r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837266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42C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D4756C8-CC01-9856-F491-9D54DC60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07" y="1435461"/>
            <a:ext cx="6711072" cy="397631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4A1DEDB-BD31-62AC-D670-BA7956B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756745"/>
            <a:ext cx="3778989" cy="3103374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tx2"/>
                </a:solidFill>
              </a:rPr>
              <a:t>36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ECA144-EAB3-DB32-67BD-6AC62E2D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813621"/>
            <a:ext cx="3778988" cy="2367723"/>
          </a:xfrm>
        </p:spPr>
        <p:txBody>
          <a:bodyPr anchor="t">
            <a:normAutofit/>
          </a:bodyPr>
          <a:lstStyle/>
          <a:p>
            <a:r>
              <a:rPr lang="pl-PL" sz="1800" dirty="0">
                <a:solidFill>
                  <a:schemeClr val="tx2"/>
                </a:solidFill>
              </a:rPr>
              <a:t>A. Mauritius</a:t>
            </a:r>
          </a:p>
          <a:p>
            <a:r>
              <a:rPr lang="pl-PL" sz="1800" dirty="0">
                <a:solidFill>
                  <a:schemeClr val="tx2"/>
                </a:solidFill>
              </a:rPr>
              <a:t>B. Malta</a:t>
            </a:r>
          </a:p>
          <a:p>
            <a:r>
              <a:rPr lang="pl-PL" sz="1800" dirty="0">
                <a:solidFill>
                  <a:schemeClr val="tx2"/>
                </a:solidFill>
              </a:rPr>
              <a:t>C. Cypr</a:t>
            </a:r>
          </a:p>
          <a:p>
            <a:r>
              <a:rPr lang="pl-PL" sz="1800" dirty="0">
                <a:solidFill>
                  <a:schemeClr val="tx2"/>
                </a:solidFill>
              </a:rPr>
              <a:t>D. Katar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60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0680AB-9C26-26DC-B65C-BC4370FB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l-PL" sz="2800"/>
              <a:t>37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AF7DF0-8881-CE11-6E5E-7C37B805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700" dirty="0"/>
              <a:t>A. Gruzja</a:t>
            </a:r>
          </a:p>
          <a:p>
            <a:r>
              <a:rPr lang="pl-PL" sz="1700" dirty="0"/>
              <a:t>B. Ekwador</a:t>
            </a:r>
          </a:p>
          <a:p>
            <a:r>
              <a:rPr lang="pl-PL" sz="1700" dirty="0"/>
              <a:t>C. Peru</a:t>
            </a:r>
          </a:p>
          <a:p>
            <a:r>
              <a:rPr lang="pl-PL" sz="1700" dirty="0"/>
              <a:t>D. Gabon</a:t>
            </a:r>
          </a:p>
          <a:p>
            <a:endParaRPr lang="pl-PL" sz="17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F108ED-F40C-6A80-43EA-30068BF57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93" y="841248"/>
            <a:ext cx="5511790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23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CB4DCD-6A72-F8C0-6A7F-453E5E75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38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7D147E-E909-7A64-3A12-B8AA84336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/>
              <a:t>A. Panama </a:t>
            </a:r>
          </a:p>
          <a:p>
            <a:r>
              <a:rPr lang="pl-PL" sz="2200"/>
              <a:t>B. Nowa Gwinea</a:t>
            </a:r>
          </a:p>
          <a:p>
            <a:r>
              <a:rPr lang="pl-PL" sz="2200"/>
              <a:t>C. Chile</a:t>
            </a:r>
          </a:p>
          <a:p>
            <a:r>
              <a:rPr lang="pl-PL" sz="2200"/>
              <a:t>D. Kuba</a:t>
            </a:r>
          </a:p>
          <a:p>
            <a:endParaRPr lang="pl-PL" sz="22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1F4DF3-A2B6-0329-C750-A2158E5B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754848"/>
            <a:ext cx="6903720" cy="33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DC1A0F-3738-23CF-79CB-A5D63D8F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F83361-37A7-F118-3E7B-83AF04AE3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/>
              <a:t>A. Surinam</a:t>
            </a:r>
          </a:p>
          <a:p>
            <a:r>
              <a:rPr lang="pl-PL" sz="2000"/>
              <a:t>B. Gujana</a:t>
            </a:r>
          </a:p>
          <a:p>
            <a:r>
              <a:rPr lang="pl-PL" sz="2000"/>
              <a:t>C. Francja</a:t>
            </a:r>
          </a:p>
          <a:p>
            <a:r>
              <a:rPr lang="pl-PL" sz="2000"/>
              <a:t>D. Hiszpania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8F306F-133C-4BE1-E89A-0CC5794F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300715"/>
            <a:ext cx="4170530" cy="42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9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AA7E8667-D1A6-7C38-2F79-23D6E70D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6" y="1252084"/>
            <a:ext cx="4571936" cy="43305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E31D8EC-388E-B988-7038-7F96EDDE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4F4D18-F4D4-F3CD-3548-B63A63C0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5" y="3442089"/>
            <a:ext cx="5501548" cy="2573579"/>
          </a:xfrm>
        </p:spPr>
        <p:txBody>
          <a:bodyPr anchor="t">
            <a:normAutofit/>
          </a:bodyPr>
          <a:lstStyle/>
          <a:p>
            <a:r>
              <a:rPr lang="pl-PL" sz="1800">
                <a:solidFill>
                  <a:schemeClr val="bg1"/>
                </a:solidFill>
              </a:rPr>
              <a:t>A. Iran </a:t>
            </a:r>
          </a:p>
          <a:p>
            <a:r>
              <a:rPr lang="pl-PL" sz="1800">
                <a:solidFill>
                  <a:schemeClr val="bg1"/>
                </a:solidFill>
              </a:rPr>
              <a:t>B. Irak</a:t>
            </a:r>
          </a:p>
          <a:p>
            <a:r>
              <a:rPr lang="pl-PL" sz="1800">
                <a:solidFill>
                  <a:schemeClr val="bg1"/>
                </a:solidFill>
              </a:rPr>
              <a:t>C. Kolumbia</a:t>
            </a:r>
          </a:p>
          <a:p>
            <a:r>
              <a:rPr lang="pl-PL" sz="1800">
                <a:solidFill>
                  <a:schemeClr val="bg1"/>
                </a:solidFill>
              </a:rPr>
              <a:t>D. Izrael</a:t>
            </a:r>
          </a:p>
          <a:p>
            <a:endParaRPr lang="pl-PL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1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B3170A-FDC1-BC8E-434F-99BB5DEF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40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CFF06A1E-BDF1-14FD-8DAD-FC7DE19C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6" y="1429488"/>
            <a:ext cx="2372721" cy="45792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7DCF09-A03F-F52E-4CAD-DFDEB9E1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A. Kenia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B. Wyspy Książęca i Świętego Tomasza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C. Madagaskar</a:t>
            </a:r>
          </a:p>
          <a:p>
            <a:r>
              <a:rPr lang="pl-PL" sz="2400">
                <a:solidFill>
                  <a:schemeClr val="bg1">
                    <a:alpha val="80000"/>
                  </a:schemeClr>
                </a:solidFill>
              </a:rPr>
              <a:t>D. Seszele</a:t>
            </a:r>
          </a:p>
          <a:p>
            <a:endParaRPr lang="pl-PL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54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1E2CF699-E1FA-8284-F690-E8E656A56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47" y="1326683"/>
            <a:ext cx="4730214" cy="42046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C708889-7360-8DB2-EB94-0B2CCA7C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2892F2-AF7E-F537-4D03-0C49F73D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pl-PL" sz="1800" dirty="0">
                <a:solidFill>
                  <a:schemeClr val="tx2"/>
                </a:solidFill>
              </a:rPr>
              <a:t>A. Kuwejt </a:t>
            </a:r>
          </a:p>
          <a:p>
            <a:r>
              <a:rPr lang="pl-PL" sz="1800" dirty="0">
                <a:solidFill>
                  <a:schemeClr val="tx2"/>
                </a:solidFill>
              </a:rPr>
              <a:t>B. Bahrajn</a:t>
            </a:r>
          </a:p>
          <a:p>
            <a:r>
              <a:rPr lang="pl-PL" sz="1800" dirty="0">
                <a:solidFill>
                  <a:schemeClr val="tx2"/>
                </a:solidFill>
              </a:rPr>
              <a:t>C. Dżibuti </a:t>
            </a:r>
          </a:p>
          <a:p>
            <a:r>
              <a:rPr lang="pl-PL" sz="1800" dirty="0">
                <a:solidFill>
                  <a:schemeClr val="tx2"/>
                </a:solidFill>
              </a:rPr>
              <a:t>D. Gwatemala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93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6E92E3-EA46-1D44-6EDF-0F78F213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42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C4C883-DD1D-7EC4-DB01-CB279283B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A. Algieria</a:t>
            </a:r>
          </a:p>
          <a:p>
            <a:r>
              <a:rPr lang="pl-PL" sz="2000">
                <a:solidFill>
                  <a:schemeClr val="bg1"/>
                </a:solidFill>
              </a:rPr>
              <a:t>B. Egipt</a:t>
            </a:r>
          </a:p>
          <a:p>
            <a:r>
              <a:rPr lang="pl-PL" sz="2000">
                <a:solidFill>
                  <a:schemeClr val="bg1"/>
                </a:solidFill>
              </a:rPr>
              <a:t>C. Wenezuela</a:t>
            </a:r>
          </a:p>
          <a:p>
            <a:r>
              <a:rPr lang="pl-PL" sz="2000">
                <a:solidFill>
                  <a:schemeClr val="bg1"/>
                </a:solidFill>
              </a:rPr>
              <a:t>D. Kolumbia</a:t>
            </a:r>
          </a:p>
          <a:p>
            <a:endParaRPr lang="pl-PL" sz="2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B49B44DF-4196-791E-F651-DBD83351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14" r="-1" b="2500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9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00B399-5572-0D1E-DD42-797CC641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43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09A058-FED0-F758-EE1C-CEA8BB05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l-PL" sz="2200" dirty="0"/>
              <a:t>A. Jamajka</a:t>
            </a:r>
          </a:p>
          <a:p>
            <a:r>
              <a:rPr lang="pl-PL" sz="2200" dirty="0"/>
              <a:t>B. Palau</a:t>
            </a:r>
          </a:p>
          <a:p>
            <a:r>
              <a:rPr lang="pl-PL" sz="2200" dirty="0"/>
              <a:t>C. Dominika</a:t>
            </a:r>
          </a:p>
          <a:p>
            <a:r>
              <a:rPr lang="pl-PL" sz="2200" dirty="0"/>
              <a:t>D. Barbados</a:t>
            </a:r>
          </a:p>
          <a:p>
            <a:endParaRPr lang="pl-PL" sz="2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45D9D4-3004-8DA1-7089-88662E7B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383" y="640080"/>
            <a:ext cx="414154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16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53A23D-FEBE-BB12-B8ED-98933B2D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44.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51E86-8410-C760-2249-A7B45A1C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A. Papua – Nowa Gwinea</a:t>
            </a:r>
          </a:p>
          <a:p>
            <a:r>
              <a:rPr lang="pl-PL" sz="2000">
                <a:solidFill>
                  <a:schemeClr val="bg1"/>
                </a:solidFill>
              </a:rPr>
              <a:t>B. Nowa Zelandia</a:t>
            </a:r>
          </a:p>
          <a:p>
            <a:r>
              <a:rPr lang="pl-PL" sz="2000">
                <a:solidFill>
                  <a:schemeClr val="bg1"/>
                </a:solidFill>
              </a:rPr>
              <a:t>C. Haiti</a:t>
            </a:r>
          </a:p>
          <a:p>
            <a:r>
              <a:rPr lang="pl-PL" sz="2000">
                <a:solidFill>
                  <a:schemeClr val="bg1"/>
                </a:solidFill>
              </a:rPr>
              <a:t>D. Dominikana</a:t>
            </a:r>
          </a:p>
          <a:p>
            <a:endParaRPr lang="pl-PL" sz="200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B7DCBA-BA39-C8DE-1F30-E02D50D0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67" y="1690767"/>
            <a:ext cx="5037433" cy="3400266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8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7FC6D9-4DE6-72CC-C452-D4F2D3F8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pl-PL" sz="4000"/>
              <a:t>45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C020EC-2EB2-675B-A551-8A84A07C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pl-PL" sz="2000" dirty="0"/>
              <a:t>A. Belize</a:t>
            </a:r>
          </a:p>
          <a:p>
            <a:r>
              <a:rPr lang="pl-PL" sz="2000" dirty="0"/>
              <a:t>B. Nikaragua</a:t>
            </a:r>
          </a:p>
          <a:p>
            <a:r>
              <a:rPr lang="pl-PL" sz="2000" dirty="0"/>
              <a:t>C. Honduras</a:t>
            </a:r>
          </a:p>
          <a:p>
            <a:r>
              <a:rPr lang="pl-PL" sz="2000" dirty="0"/>
              <a:t>D. Kostaryka</a:t>
            </a:r>
          </a:p>
          <a:p>
            <a:endParaRPr lang="pl-PL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87D365-EACD-F1A9-A8BD-66AAEB77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19" b="1"/>
          <a:stretch>
            <a:fillRect/>
          </a:stretch>
        </p:blipFill>
        <p:spPr>
          <a:xfrm>
            <a:off x="7075967" y="1447203"/>
            <a:ext cx="4170530" cy="3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1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06F78C-5419-17F3-3937-F4792202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</a:rPr>
              <a:t>46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7DCC9-84A2-BE2A-9FA6-FE7A6DC0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A. Peru</a:t>
            </a:r>
          </a:p>
          <a:p>
            <a:r>
              <a:rPr lang="pl-PL" sz="2000" dirty="0">
                <a:solidFill>
                  <a:schemeClr val="bg1"/>
                </a:solidFill>
              </a:rPr>
              <a:t>B. Senegal</a:t>
            </a:r>
          </a:p>
          <a:p>
            <a:r>
              <a:rPr lang="pl-PL" sz="2000" dirty="0">
                <a:solidFill>
                  <a:schemeClr val="bg1"/>
                </a:solidFill>
              </a:rPr>
              <a:t>C. Namibia</a:t>
            </a:r>
          </a:p>
          <a:p>
            <a:r>
              <a:rPr lang="pl-PL" sz="2000" dirty="0">
                <a:solidFill>
                  <a:schemeClr val="bg1"/>
                </a:solidFill>
              </a:rPr>
              <a:t>D. Chile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9D29079E-088B-AF69-4A54-617CEA8E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3" y="0"/>
            <a:ext cx="523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5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6C535D-6F04-E584-E078-C4E89255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l-PL" sz="2800" dirty="0"/>
              <a:t>47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5CE36-0B8B-4F35-35EB-B861FB06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l-PL" sz="1700" dirty="0"/>
              <a:t>A. Malezja</a:t>
            </a:r>
          </a:p>
          <a:p>
            <a:r>
              <a:rPr lang="pl-PL" sz="1700" dirty="0"/>
              <a:t>B. Azerbejdżan</a:t>
            </a:r>
          </a:p>
          <a:p>
            <a:r>
              <a:rPr lang="pl-PL" sz="1700" dirty="0"/>
              <a:t>C. Indonezja</a:t>
            </a:r>
          </a:p>
          <a:p>
            <a:r>
              <a:rPr lang="pl-PL" sz="1700" dirty="0"/>
              <a:t>D. Oman</a:t>
            </a:r>
          </a:p>
          <a:p>
            <a:endParaRPr lang="pl-PL" sz="17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B2D4C9-1FAC-57E4-EF8D-67F6422B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1021979"/>
            <a:ext cx="6922008" cy="49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99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714EA0-C181-B85B-6913-343A9167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Gratuluję odwagi, dziękuję za udział </a:t>
            </a:r>
          </a:p>
        </p:txBody>
      </p:sp>
      <p:pic>
        <p:nvPicPr>
          <p:cNvPr id="5" name="Symbol zastępczy zawartości 4" descr="Obraz zawierający uśmiech, emotikona, uśmieszek, żółt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2BBF442-6D96-9134-CC6B-C1F7619A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1035" y="467208"/>
            <a:ext cx="588853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E20474-3F57-0D9F-50B5-701E47DF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99AD0-B533-A8F6-2EAB-813B0F8C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/>
                </a:solidFill>
              </a:rPr>
              <a:t>A. Cypr</a:t>
            </a:r>
          </a:p>
          <a:p>
            <a:r>
              <a:rPr lang="pl-PL" sz="2000">
                <a:solidFill>
                  <a:schemeClr val="bg1"/>
                </a:solidFill>
              </a:rPr>
              <a:t>B. Kambodża</a:t>
            </a:r>
          </a:p>
          <a:p>
            <a:r>
              <a:rPr lang="pl-PL" sz="2000">
                <a:solidFill>
                  <a:schemeClr val="bg1"/>
                </a:solidFill>
              </a:rPr>
              <a:t>C. Australia</a:t>
            </a:r>
          </a:p>
          <a:p>
            <a:r>
              <a:rPr lang="pl-PL" sz="2000">
                <a:solidFill>
                  <a:schemeClr val="bg1"/>
                </a:solidFill>
              </a:rPr>
              <a:t>D. Chiny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4D1B44-B2B6-6079-8541-8E08A3D4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8"/>
          <a:stretch>
            <a:fillRect/>
          </a:stretch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1A569FFC-5FE5-522C-2256-7A95CEA6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2" r="8069" b="-1"/>
          <a:stretch>
            <a:fillRect/>
          </a:stretch>
        </p:blipFill>
        <p:spPr>
          <a:xfrm>
            <a:off x="6803647" y="1163174"/>
            <a:ext cx="4730214" cy="45316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30B56B1-3333-A117-A18E-A3B997D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D3C266-F692-43C9-7905-BACCB176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A. Bahamy</a:t>
            </a:r>
          </a:p>
          <a:p>
            <a:r>
              <a:rPr lang="pl-PL" sz="1800">
                <a:solidFill>
                  <a:schemeClr val="tx2"/>
                </a:solidFill>
              </a:rPr>
              <a:t>B. Kiribati</a:t>
            </a:r>
          </a:p>
          <a:p>
            <a:r>
              <a:rPr lang="pl-PL" sz="1800">
                <a:solidFill>
                  <a:schemeClr val="tx2"/>
                </a:solidFill>
              </a:rPr>
              <a:t>C. Seszele</a:t>
            </a:r>
          </a:p>
          <a:p>
            <a:r>
              <a:rPr lang="pl-PL" sz="1800">
                <a:solidFill>
                  <a:schemeClr val="tx2"/>
                </a:solidFill>
              </a:rPr>
              <a:t>D. Malta</a:t>
            </a:r>
          </a:p>
        </p:txBody>
      </p:sp>
    </p:spTree>
    <p:extLst>
      <p:ext uri="{BB962C8B-B14F-4D97-AF65-F5344CB8AC3E}">
        <p14:creationId xmlns:p14="http://schemas.microsoft.com/office/powerpoint/2010/main" val="381101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2A5342-EA6A-4AA4-5D8A-E153D9E0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25F3A-DD8D-F5BA-B952-4C1A3130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A. Tanzania</a:t>
            </a:r>
          </a:p>
          <a:p>
            <a:r>
              <a:rPr lang="pl-PL" sz="2000" dirty="0">
                <a:solidFill>
                  <a:schemeClr val="bg1"/>
                </a:solidFill>
              </a:rPr>
              <a:t>B. Etiopia</a:t>
            </a:r>
          </a:p>
          <a:p>
            <a:r>
              <a:rPr lang="pl-PL" sz="2000" dirty="0">
                <a:solidFill>
                  <a:schemeClr val="bg1"/>
                </a:solidFill>
              </a:rPr>
              <a:t>C. Ekwador</a:t>
            </a:r>
          </a:p>
          <a:p>
            <a:r>
              <a:rPr lang="pl-PL" sz="2000" dirty="0">
                <a:solidFill>
                  <a:schemeClr val="bg1"/>
                </a:solidFill>
              </a:rPr>
              <a:t>D. Bośnia i Hercegowina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>
            <a:extLst>
              <a:ext uri="{FF2B5EF4-FFF2-40B4-BE49-F238E27FC236}">
                <a16:creationId xmlns:a16="http://schemas.microsoft.com/office/drawing/2014/main" id="{A6ADE7EA-AF04-E68A-96FE-95B0AFE1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3" y="716140"/>
            <a:ext cx="5666547" cy="54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CB7DB243-C253-D794-DFB2-9EE38BAB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" b="2"/>
          <a:stretch>
            <a:fillRect/>
          </a:stretch>
        </p:blipFill>
        <p:spPr>
          <a:xfrm>
            <a:off x="7082810" y="841663"/>
            <a:ext cx="4166151" cy="51859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37ED8B8-B460-F60B-1731-F387AAFA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353362"/>
          </a:xfrm>
        </p:spPr>
        <p:txBody>
          <a:bodyPr anchor="b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8A17BE-1A29-3999-CE00-415297E8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42089"/>
            <a:ext cx="5821537" cy="2596896"/>
          </a:xfrm>
        </p:spPr>
        <p:txBody>
          <a:bodyPr anchor="t"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A. Vanuatu</a:t>
            </a:r>
          </a:p>
          <a:p>
            <a:r>
              <a:rPr lang="pl-PL" sz="1800" dirty="0">
                <a:solidFill>
                  <a:schemeClr val="bg1"/>
                </a:solidFill>
              </a:rPr>
              <a:t>B. Kiribati</a:t>
            </a:r>
          </a:p>
          <a:p>
            <a:r>
              <a:rPr lang="pl-PL" sz="1800" dirty="0">
                <a:solidFill>
                  <a:schemeClr val="bg1"/>
                </a:solidFill>
              </a:rPr>
              <a:t>C. Malediwy</a:t>
            </a:r>
          </a:p>
          <a:p>
            <a:r>
              <a:rPr lang="pl-PL" sz="1800" dirty="0">
                <a:solidFill>
                  <a:schemeClr val="bg1"/>
                </a:solidFill>
              </a:rPr>
              <a:t>D. Wyspy Zielonego </a:t>
            </a:r>
            <a:r>
              <a:rPr lang="pl-PL" sz="1800" dirty="0" err="1">
                <a:solidFill>
                  <a:schemeClr val="bg1"/>
                </a:solidFill>
              </a:rPr>
              <a:t>Pzylądka</a:t>
            </a: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6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4BC05D-15A5-3658-CE84-9455EA66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pl-PL" sz="4000"/>
              <a:t>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4A08E-E6F7-E990-5BF4-D2DB2A527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pl-PL" sz="2000"/>
              <a:t>A. Chorwacja</a:t>
            </a:r>
          </a:p>
          <a:p>
            <a:r>
              <a:rPr lang="pl-PL" sz="2000"/>
              <a:t>B. Somalia</a:t>
            </a:r>
          </a:p>
          <a:p>
            <a:r>
              <a:rPr lang="pl-PL" sz="2000"/>
              <a:t>C. Urugwaj</a:t>
            </a:r>
          </a:p>
          <a:p>
            <a:r>
              <a:rPr lang="pl-PL" sz="2000"/>
              <a:t>D. Paragwaj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2026EF-9477-7268-8EF9-15CE023DB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06" y="1105298"/>
            <a:ext cx="3765176" cy="45398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83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744</Words>
  <Application>Microsoft Office PowerPoint</Application>
  <PresentationFormat>Panoramiczny</PresentationFormat>
  <Paragraphs>331</Paragraphs>
  <Slides>49</Slides>
  <Notes>47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Motyw pakietu Office</vt:lpstr>
      <vt:lpstr>Kontury państw świata – ETAP II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44.</vt:lpstr>
      <vt:lpstr>45</vt:lpstr>
      <vt:lpstr>46</vt:lpstr>
      <vt:lpstr>47</vt:lpstr>
      <vt:lpstr>Gratuluję odwagi, dziękuję za udział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Mastalerz</dc:creator>
  <cp:lastModifiedBy>Dorota Goś</cp:lastModifiedBy>
  <cp:revision>27</cp:revision>
  <dcterms:created xsi:type="dcterms:W3CDTF">2025-05-15T19:15:50Z</dcterms:created>
  <dcterms:modified xsi:type="dcterms:W3CDTF">2025-06-17T12:49:05Z</dcterms:modified>
</cp:coreProperties>
</file>