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8C5429-FD2C-44F2-AAD8-A140B59D89E4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CF4DED5-B555-49CE-8F7B-0C7570764D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Internet </a:t>
            </a:r>
            <a:br>
              <a:rPr lang="pl-PL" dirty="0"/>
            </a:br>
            <a:r>
              <a:rPr lang="pl-PL" dirty="0"/>
              <a:t>– korzystać </a:t>
            </a:r>
            <a:br>
              <a:rPr lang="pl-PL" dirty="0"/>
            </a:br>
            <a:r>
              <a:rPr lang="pl-PL" dirty="0"/>
              <a:t>czy nie korzystać </a:t>
            </a:r>
            <a:br>
              <a:rPr lang="pl-PL" dirty="0"/>
            </a:br>
            <a:r>
              <a:rPr lang="pl-PL" dirty="0"/>
              <a:t>oto jest pytanie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43306" y="5500702"/>
            <a:ext cx="5114778" cy="1101248"/>
          </a:xfrm>
        </p:spPr>
        <p:txBody>
          <a:bodyPr/>
          <a:lstStyle/>
          <a:p>
            <a:r>
              <a:rPr lang="pl-PL" b="1" dirty="0"/>
              <a:t>Szkoła Podstawowa Nr 116 im. Aleksego </a:t>
            </a:r>
            <a:r>
              <a:rPr lang="pl-PL" b="1" dirty="0" err="1"/>
              <a:t>Rżewskiego</a:t>
            </a:r>
            <a:r>
              <a:rPr lang="pl-PL" b="1" dirty="0"/>
              <a:t> w Łodzi</a:t>
            </a:r>
          </a:p>
          <a:p>
            <a:r>
              <a:rPr lang="pl-PL" b="1" dirty="0"/>
              <a:t>Uczniowie klas 4-6</a:t>
            </a:r>
            <a:endParaRPr lang="pl-PL" dirty="0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Filip: </a:t>
            </a:r>
          </a:p>
          <a:p>
            <a:pPr>
              <a:buNone/>
            </a:pPr>
            <a:r>
              <a:rPr lang="pl-PL" dirty="0"/>
              <a:t>„Konto pocztowe potrzebne jest do korzystania </a:t>
            </a:r>
          </a:p>
          <a:p>
            <a:pPr>
              <a:buNone/>
            </a:pPr>
            <a:r>
              <a:rPr lang="pl-PL" dirty="0"/>
              <a:t>z portali </a:t>
            </a:r>
            <a:r>
              <a:rPr lang="pl-PL" dirty="0" err="1"/>
              <a:t>społecznościowych</a:t>
            </a:r>
            <a:r>
              <a:rPr lang="pl-PL" dirty="0"/>
              <a:t> i do grania w gry </a:t>
            </a:r>
          </a:p>
          <a:p>
            <a:pPr>
              <a:buNone/>
            </a:pPr>
            <a:r>
              <a:rPr lang="pl-PL" dirty="0" err="1"/>
              <a:t>on-line</a:t>
            </a:r>
            <a:r>
              <a:rPr lang="pl-PL" dirty="0"/>
              <a:t> wymagające zalogowania.”</a:t>
            </a:r>
          </a:p>
        </p:txBody>
      </p:sp>
      <p:pic>
        <p:nvPicPr>
          <p:cNvPr id="9220" name="Picture 4" descr="I:\k7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571613"/>
            <a:ext cx="6143668" cy="35830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Edyta: </a:t>
            </a:r>
          </a:p>
          <a:p>
            <a:pPr lvl="0">
              <a:buNone/>
            </a:pPr>
            <a:r>
              <a:rPr lang="pl-PL" dirty="0"/>
              <a:t>„Jak człowiek nie ma poczty elektronicznej to nie może założyć konta na </a:t>
            </a:r>
            <a:r>
              <a:rPr lang="pl-PL" dirty="0" err="1"/>
              <a:t>FaceBooku</a:t>
            </a:r>
            <a:r>
              <a:rPr lang="pl-PL" dirty="0"/>
              <a:t>.”</a:t>
            </a:r>
          </a:p>
        </p:txBody>
      </p:sp>
      <p:pic>
        <p:nvPicPr>
          <p:cNvPr id="9218" name="Picture 2" descr="I:\k7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525507" cy="38052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Czy wiesz jakie zagrożenia niesie </a:t>
            </a:r>
            <a:br>
              <a:rPr lang="pl-PL" sz="3200" dirty="0"/>
            </a:br>
            <a:r>
              <a:rPr lang="pl-PL" sz="3200" dirty="0"/>
              <a:t>ze sobą korzystanie z Internetu? </a:t>
            </a:r>
          </a:p>
        </p:txBody>
      </p:sp>
      <p:pic>
        <p:nvPicPr>
          <p:cNvPr id="4" name="Symbol zastępczy zawartości 3" descr="zagrozenia chm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585"/>
            <a:ext cx="7239000" cy="4624917"/>
          </a:xfr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Staś: </a:t>
            </a:r>
          </a:p>
          <a:p>
            <a:pPr lvl="0">
              <a:buNone/>
            </a:pPr>
            <a:r>
              <a:rPr lang="pl-PL" dirty="0"/>
              <a:t>„Za pomocą Internetu ktoś może Cię obrazić, wypisując nieprawdziwe komentarze.”</a:t>
            </a:r>
          </a:p>
        </p:txBody>
      </p:sp>
      <p:pic>
        <p:nvPicPr>
          <p:cNvPr id="10242" name="Picture 2" descr="I:\z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6143668" cy="35825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pl-PL" dirty="0"/>
              <a:t>Milena: </a:t>
            </a:r>
          </a:p>
          <a:p>
            <a:pPr lvl="0">
              <a:buNone/>
            </a:pPr>
            <a:r>
              <a:rPr lang="pl-PL" dirty="0"/>
              <a:t>„W Internecie można poznać osobę, która podaje się za kogoś innego, niż jest w rzeczywistości.”</a:t>
            </a:r>
          </a:p>
        </p:txBody>
      </p:sp>
      <p:pic>
        <p:nvPicPr>
          <p:cNvPr id="11266" name="Picture 2" descr="I:\z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500858" cy="3791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Adam: </a:t>
            </a:r>
          </a:p>
          <a:p>
            <a:pPr lvl="0">
              <a:buNone/>
            </a:pPr>
            <a:r>
              <a:rPr lang="pl-PL" dirty="0"/>
              <a:t>„Ktoś obcy może uzyskać dostęp do konta mailowego, do prywatnych zdjęć, plików.”</a:t>
            </a:r>
          </a:p>
        </p:txBody>
      </p:sp>
      <p:pic>
        <p:nvPicPr>
          <p:cNvPr id="12290" name="Picture 2" descr="I:\z3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215106" cy="36242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Emilka: </a:t>
            </a:r>
          </a:p>
          <a:p>
            <a:pPr>
              <a:buNone/>
            </a:pPr>
            <a:r>
              <a:rPr lang="pl-PL" dirty="0"/>
              <a:t>„Ktoś się może pod Ciebie podszyć i korzystać z Twojej poczty albo komunikatora.”</a:t>
            </a:r>
          </a:p>
          <a:p>
            <a:pPr lvl="0">
              <a:buNone/>
            </a:pPr>
            <a:endParaRPr lang="pl-PL" dirty="0"/>
          </a:p>
        </p:txBody>
      </p:sp>
      <p:pic>
        <p:nvPicPr>
          <p:cNvPr id="13314" name="Picture 2" descr="I:\z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6280492" cy="36623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Natalia: </a:t>
            </a:r>
          </a:p>
          <a:p>
            <a:pPr lvl="0">
              <a:buNone/>
            </a:pPr>
            <a:r>
              <a:rPr lang="pl-PL" dirty="0"/>
              <a:t>„Udostępniając swoje dane, możesz zostać okradziony.”</a:t>
            </a:r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14338" name="Picture 2" descr="I:\z5.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6357982" cy="37075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Zuzia: </a:t>
            </a:r>
          </a:p>
          <a:p>
            <a:pPr lvl="0">
              <a:buNone/>
            </a:pPr>
            <a:r>
              <a:rPr lang="pl-PL" dirty="0"/>
              <a:t>„Można przez przypadek pobrać na komputer wirusa.”</a:t>
            </a:r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15362" name="Picture 2" descr="I:\z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500858" cy="37913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Grzegorz: </a:t>
            </a:r>
          </a:p>
          <a:p>
            <a:pPr lvl="0">
              <a:buNone/>
            </a:pPr>
            <a:r>
              <a:rPr lang="pl-PL" dirty="0"/>
              <a:t>„Spędzając zbyt wiele czasu w Internecie można nie wykonać swoich obowiązków.”</a:t>
            </a:r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16386" name="Picture 2" descr="I:\z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6429420" cy="37497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 czym kojarzy Ci się </a:t>
            </a:r>
            <a:br>
              <a:rPr lang="pl-PL" dirty="0"/>
            </a:br>
            <a:r>
              <a:rPr lang="pl-PL" dirty="0"/>
              <a:t>słowo </a:t>
            </a:r>
            <a:r>
              <a:rPr lang="pl-PL" dirty="0" err="1"/>
              <a:t>internet</a:t>
            </a:r>
            <a:r>
              <a:rPr lang="pl-PL" dirty="0"/>
              <a:t>?</a:t>
            </a:r>
          </a:p>
        </p:txBody>
      </p:sp>
      <p:pic>
        <p:nvPicPr>
          <p:cNvPr id="4" name="Symbol zastępczy zawartości 3" descr="Internet chmur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0585"/>
            <a:ext cx="7239000" cy="4624917"/>
          </a:xfrm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Wiktoria: </a:t>
            </a:r>
          </a:p>
          <a:p>
            <a:pPr lvl="0">
              <a:buNone/>
            </a:pPr>
            <a:r>
              <a:rPr lang="pl-PL" dirty="0"/>
              <a:t>„Można trafić na nieodpowiednie treści.”</a:t>
            </a:r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17410" name="Picture 2" descr="I:\z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072230" cy="35413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Czy wiesz jakie zagrożenia niesie </a:t>
            </a:r>
            <a:br>
              <a:rPr lang="pl-PL" sz="2400" dirty="0"/>
            </a:br>
            <a:r>
              <a:rPr lang="pl-PL" sz="2400" dirty="0"/>
              <a:t>ze sobą korzystanie z Internetu? </a:t>
            </a:r>
            <a:br>
              <a:rPr lang="pl-PL" sz="2400" dirty="0"/>
            </a:br>
            <a:r>
              <a:rPr lang="pl-PL" sz="2400" dirty="0"/>
              <a:t>Na co należy uważać?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pl-PL" dirty="0"/>
              <a:t>Hania: </a:t>
            </a:r>
          </a:p>
          <a:p>
            <a:pPr>
              <a:buNone/>
            </a:pPr>
            <a:r>
              <a:rPr lang="pl-PL" dirty="0"/>
              <a:t>„Spędzanie wolnego czasu przy komputerze grozi uzależnieniem i zatraceniem poczucia granicy między fikcją a rzeczywistością.”</a:t>
            </a:r>
          </a:p>
          <a:p>
            <a:pPr lvl="0"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lvl="0">
              <a:buNone/>
            </a:pPr>
            <a:endParaRPr lang="pl-PL" dirty="0"/>
          </a:p>
        </p:txBody>
      </p:sp>
      <p:pic>
        <p:nvPicPr>
          <p:cNvPr id="18434" name="Picture 2" descr="I:\z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6072230" cy="35409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>
                <a:solidFill>
                  <a:srgbClr val="FF0000"/>
                </a:solidFill>
              </a:rPr>
              <a:t>Wniosek:</a:t>
            </a:r>
            <a:br>
              <a:rPr lang="pl-PL" dirty="0"/>
            </a:br>
            <a:r>
              <a:rPr lang="pl-PL" dirty="0"/>
              <a:t>z </a:t>
            </a:r>
            <a:r>
              <a:rPr lang="pl-PL" dirty="0" err="1"/>
              <a:t>internetu</a:t>
            </a:r>
            <a:r>
              <a:rPr lang="pl-PL" dirty="0"/>
              <a:t> korzystaj </a:t>
            </a:r>
            <a:br>
              <a:rPr lang="pl-PL" dirty="0"/>
            </a:br>
            <a:r>
              <a:rPr lang="pl-PL" dirty="0"/>
              <a:t>z głową!</a:t>
            </a:r>
          </a:p>
        </p:txBody>
      </p:sp>
      <p:pic>
        <p:nvPicPr>
          <p:cNvPr id="7" name="Symbol zastępczy obrazu 6" descr="indek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59" r="10459"/>
          <a:stretch>
            <a:fillRect/>
          </a:stretch>
        </p:blipFill>
        <p:spPr/>
      </p:pic>
      <p:sp>
        <p:nvSpPr>
          <p:cNvPr id="6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857356" y="5715016"/>
            <a:ext cx="5786454" cy="920108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FF00"/>
                </a:solidFill>
              </a:rPr>
              <a:t>Dziękujemy za uwagę!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pl-PL" dirty="0"/>
              <a:t>Sambor: </a:t>
            </a:r>
          </a:p>
          <a:p>
            <a:pPr lvl="0">
              <a:buNone/>
            </a:pPr>
            <a:r>
              <a:rPr lang="pl-PL" dirty="0"/>
              <a:t>„Nawet jeśli nie mam dostępu do telefonu albo nie mam numeru, a mam e-maila, to mogę skontaktować się elektronicznie z kolegą i to za darmo!”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I:\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5607058" cy="3269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pl-PL" dirty="0"/>
              <a:t>Maks: </a:t>
            </a:r>
          </a:p>
          <a:p>
            <a:pPr lvl="0">
              <a:buNone/>
            </a:pPr>
            <a:r>
              <a:rPr lang="pl-PL" dirty="0"/>
              <a:t>„Gdy nie ma mnie w szkole mogę poprosić kolegę, aby zeskanował zeszyt i ten </a:t>
            </a:r>
            <a:r>
              <a:rPr lang="pl-PL" dirty="0" err="1"/>
              <a:t>skan</a:t>
            </a:r>
            <a:r>
              <a:rPr lang="pl-PL" dirty="0"/>
              <a:t> przesłał mi za pomocą poczty elektronicznej, abym mógł uzupełnić lekcje.”</a:t>
            </a:r>
          </a:p>
        </p:txBody>
      </p:sp>
      <p:pic>
        <p:nvPicPr>
          <p:cNvPr id="3074" name="Picture 2" descr="I:\k2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525506" cy="38052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Paweł: </a:t>
            </a:r>
          </a:p>
          <a:p>
            <a:pPr>
              <a:buNone/>
            </a:pPr>
            <a:r>
              <a:rPr lang="pl-PL" dirty="0"/>
              <a:t>„Mogę pomóc koledze, który nie był w szkole, bo się rozchorował przesyłając mu codziennie maila z załączonym zeskanowanym zeszytem i ćwiczeniem. Wtedy kolega nie będzie miał zaległości </a:t>
            </a:r>
          </a:p>
          <a:p>
            <a:pPr>
              <a:buNone/>
            </a:pPr>
            <a:r>
              <a:rPr lang="pl-PL" dirty="0"/>
              <a:t>	i będzie się czuł prawie tak jakby był w szkole.”</a:t>
            </a:r>
          </a:p>
        </p:txBody>
      </p:sp>
      <p:pic>
        <p:nvPicPr>
          <p:cNvPr id="4098" name="Picture 2" descr="I:\k2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5857916" cy="34159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pl-PL" dirty="0"/>
              <a:t>Paweł: </a:t>
            </a:r>
          </a:p>
          <a:p>
            <a:pPr lvl="0">
              <a:buNone/>
            </a:pPr>
            <a:r>
              <a:rPr lang="pl-PL" dirty="0"/>
              <a:t>„Mailem można przesłać na dużą odległość np. zdjęcie do cioci z Ameryki i coś do niej napisać.”</a:t>
            </a:r>
          </a:p>
        </p:txBody>
      </p:sp>
      <p:pic>
        <p:nvPicPr>
          <p:cNvPr id="5122" name="Picture 2" descr="I:\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6572296" cy="35834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/>
              <a:t>Julka: </a:t>
            </a:r>
          </a:p>
          <a:p>
            <a:pPr lvl="0">
              <a:buNone/>
            </a:pPr>
            <a:r>
              <a:rPr lang="pl-PL" dirty="0"/>
              <a:t>„Można  polecić koleżance, np. jakąś ciekawą reklamę, przesyłając jej na maila link.”</a:t>
            </a:r>
          </a:p>
        </p:txBody>
      </p:sp>
      <p:pic>
        <p:nvPicPr>
          <p:cNvPr id="6146" name="Picture 2" descr="I:\k4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6392877" cy="37283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/>
              <a:t>Ola: </a:t>
            </a:r>
          </a:p>
          <a:p>
            <a:pPr>
              <a:buNone/>
            </a:pPr>
            <a:r>
              <a:rPr lang="pl-PL" dirty="0"/>
              <a:t>„Gdy znajdę coś ciekawego w Internecie, np. fajną piosenkę na </a:t>
            </a:r>
            <a:r>
              <a:rPr lang="pl-PL" dirty="0" err="1"/>
              <a:t>YouTubie</a:t>
            </a:r>
            <a:r>
              <a:rPr lang="pl-PL" dirty="0"/>
              <a:t>, to mogę polecić ją koleżance przesyłając jej na maila link. Wtedy nie musi przepisywać adresu tylko wystarczy, że kliknie w link i już może oglądać!”</a:t>
            </a:r>
          </a:p>
        </p:txBody>
      </p:sp>
      <p:pic>
        <p:nvPicPr>
          <p:cNvPr id="7170" name="Picture 2" descr="I:\k4.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6129410" cy="35747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/>
              <a:t>Jakie widzisz korzyści z posiadania własnego konta pocztowego, </a:t>
            </a:r>
            <a:br>
              <a:rPr lang="pl-PL" sz="2700" dirty="0"/>
            </a:br>
            <a:r>
              <a:rPr lang="pl-PL" sz="2700" dirty="0"/>
              <a:t>własnego e-maila?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5214950"/>
            <a:ext cx="7239000" cy="142876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pl-PL" dirty="0"/>
              <a:t>Staś : </a:t>
            </a:r>
          </a:p>
          <a:p>
            <a:pPr lvl="0">
              <a:buNone/>
            </a:pPr>
            <a:r>
              <a:rPr lang="pl-PL" dirty="0"/>
              <a:t>„Jeśli ma się założonego maila to można brać udział </a:t>
            </a:r>
          </a:p>
          <a:p>
            <a:pPr lvl="0">
              <a:buNone/>
            </a:pPr>
            <a:r>
              <a:rPr lang="pl-PL" dirty="0"/>
              <a:t>w konkursach </a:t>
            </a:r>
            <a:r>
              <a:rPr lang="pl-PL" dirty="0" err="1"/>
              <a:t>on-line</a:t>
            </a:r>
            <a:r>
              <a:rPr lang="pl-PL" dirty="0"/>
              <a:t>, tylko trzeba poprosić rodziców, żeby ze mną przeczytali regulamin.”</a:t>
            </a:r>
          </a:p>
        </p:txBody>
      </p:sp>
      <p:pic>
        <p:nvPicPr>
          <p:cNvPr id="8194" name="Picture 2" descr="I:\k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500858" cy="3791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733</Words>
  <Application>Microsoft Office PowerPoint</Application>
  <PresentationFormat>Pokaz na ekranie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Trebuchet MS</vt:lpstr>
      <vt:lpstr>Wingdings</vt:lpstr>
      <vt:lpstr>Wingdings 2</vt:lpstr>
      <vt:lpstr>Bogaty</vt:lpstr>
      <vt:lpstr>Internet  – korzystać  czy nie korzystać  oto jest pytanie</vt:lpstr>
      <vt:lpstr>Z czym kojarzy Ci się  słowo internet?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Jakie widzisz korzyści z posiadania własnego konta pocztowego,  własnego e-maila?</vt:lpstr>
      <vt:lpstr>Czy wiesz jakie zagrożenia niesie  ze sobą korzystanie z Internetu? 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Czy wiesz jakie zagrożenia niesie  ze sobą korzystanie z Internetu?  Na co należy uważać?</vt:lpstr>
      <vt:lpstr>Wniosek: z internetu korzystaj  z głową!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 – korzystać  czy nie korzystać  oto jest pytanie</dc:title>
  <dc:creator>Radoslaw</dc:creator>
  <cp:lastModifiedBy>Dorota Goś</cp:lastModifiedBy>
  <cp:revision>8</cp:revision>
  <dcterms:created xsi:type="dcterms:W3CDTF">2015-12-31T17:29:15Z</dcterms:created>
  <dcterms:modified xsi:type="dcterms:W3CDTF">2023-10-24T09:30:17Z</dcterms:modified>
</cp:coreProperties>
</file>